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299" r:id="rId5"/>
    <p:sldId id="324" r:id="rId6"/>
    <p:sldId id="359" r:id="rId7"/>
    <p:sldId id="344" r:id="rId8"/>
    <p:sldId id="328" r:id="rId9"/>
    <p:sldId id="327" r:id="rId10"/>
    <p:sldId id="313" r:id="rId11"/>
    <p:sldId id="329" r:id="rId12"/>
    <p:sldId id="341" r:id="rId13"/>
    <p:sldId id="330" r:id="rId14"/>
    <p:sldId id="331" r:id="rId15"/>
    <p:sldId id="332" r:id="rId16"/>
    <p:sldId id="314" r:id="rId17"/>
    <p:sldId id="333" r:id="rId18"/>
    <p:sldId id="356" r:id="rId19"/>
    <p:sldId id="335" r:id="rId20"/>
    <p:sldId id="337" r:id="rId21"/>
    <p:sldId id="338" r:id="rId22"/>
    <p:sldId id="357" r:id="rId23"/>
    <p:sldId id="340" r:id="rId24"/>
    <p:sldId id="30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5723"/>
    <a:srgbClr val="4DAA57"/>
    <a:srgbClr val="0068FF"/>
    <a:srgbClr val="78C281"/>
    <a:srgbClr val="408C49"/>
    <a:srgbClr val="D68400"/>
    <a:srgbClr val="FFE4B7"/>
    <a:srgbClr val="FFBA49"/>
    <a:srgbClr val="931F1D"/>
    <a:srgbClr val="EB5E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449F59-6471-4399-B9EC-A8E18F4EC4BD}" v="4" dt="2025-02-13T17:42:37.270"/>
  </p1510:revLst>
</p1510:revInfo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51" autoAdjust="0"/>
    <p:restoredTop sz="95646" autoAdjust="0"/>
  </p:normalViewPr>
  <p:slideViewPr>
    <p:cSldViewPr snapToGrid="0">
      <p:cViewPr varScale="1">
        <p:scale>
          <a:sx n="85" d="100"/>
          <a:sy n="85" d="100"/>
        </p:scale>
        <p:origin x="744" y="53"/>
      </p:cViewPr>
      <p:guideLst/>
    </p:cSldViewPr>
  </p:slideViewPr>
  <p:outlineViewPr>
    <p:cViewPr>
      <p:scale>
        <a:sx n="33" d="100"/>
        <a:sy n="33" d="100"/>
      </p:scale>
      <p:origin x="0" y="-576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7325"/>
    </p:cViewPr>
  </p:sorterViewPr>
  <p:notesViewPr>
    <p:cSldViewPr snapToGrid="0">
      <p:cViewPr varScale="1">
        <p:scale>
          <a:sx n="58" d="100"/>
          <a:sy n="58" d="100"/>
        </p:scale>
        <p:origin x="237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BAC59C-0D4F-42C9-9653-D483FD176029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B080E56-A6DF-44B8-897D-8823E2BB0763}">
      <dgm:prSet custT="1"/>
      <dgm:spPr/>
      <dgm:t>
        <a:bodyPr/>
        <a:lstStyle/>
        <a:p>
          <a:pPr algn="ctr">
            <a:buClrTx/>
            <a:buSzTx/>
            <a:buFont typeface="Arial" panose="020B0604020202020204" pitchFamily="34" charset="0"/>
            <a:buNone/>
          </a:pPr>
          <a:r>
            <a:rPr lang="el-GR" sz="1800" dirty="0"/>
            <a:t>Ασφάλεια και Ακεραιότητα εργαζομένων</a:t>
          </a:r>
          <a:endParaRPr lang="en-US" sz="1800" dirty="0"/>
        </a:p>
      </dgm:t>
    </dgm:pt>
    <dgm:pt modelId="{42ACE024-AA1B-4241-ADF6-2F42021D51CB}" type="parTrans" cxnId="{32C0EE87-DCF9-49B8-A2F7-BB831C2752DA}">
      <dgm:prSet/>
      <dgm:spPr/>
      <dgm:t>
        <a:bodyPr/>
        <a:lstStyle/>
        <a:p>
          <a:endParaRPr lang="en-US"/>
        </a:p>
      </dgm:t>
    </dgm:pt>
    <dgm:pt modelId="{10C37CF6-03D5-43FD-8F49-648523DA449D}" type="sibTrans" cxnId="{32C0EE87-DCF9-49B8-A2F7-BB831C2752DA}">
      <dgm:prSet phldrT="1" phldr="0"/>
      <dgm:spPr/>
      <dgm:t>
        <a:bodyPr/>
        <a:lstStyle/>
        <a:p>
          <a:r>
            <a:rPr lang="en-US"/>
            <a:t>1</a:t>
          </a:r>
          <a:endParaRPr lang="en-US" dirty="0"/>
        </a:p>
      </dgm:t>
    </dgm:pt>
    <dgm:pt modelId="{0B1EB290-C95D-4D4E-844D-8A990942BFDB}">
      <dgm:prSet custT="1"/>
      <dgm:spPr/>
      <dgm:t>
        <a:bodyPr/>
        <a:lstStyle/>
        <a:p>
          <a:pPr algn="ctr"/>
          <a:r>
            <a:rPr lang="el-GR" sz="1800" b="0" i="0" dirty="0"/>
            <a:t>Επικίνδυνα περιβάλλοντα και έλλειψη συστημάτων εντοπισμού και διαχείρισης συμβάντων</a:t>
          </a:r>
          <a:endParaRPr lang="en-US" sz="1800" dirty="0"/>
        </a:p>
      </dgm:t>
    </dgm:pt>
    <dgm:pt modelId="{7805E083-39B0-4339-A013-CA5F9D58C65A}" type="parTrans" cxnId="{0758A44F-7C66-4037-86FE-92E5EB6A7867}">
      <dgm:prSet/>
      <dgm:spPr/>
      <dgm:t>
        <a:bodyPr/>
        <a:lstStyle/>
        <a:p>
          <a:endParaRPr lang="en-US"/>
        </a:p>
      </dgm:t>
    </dgm:pt>
    <dgm:pt modelId="{6F93D594-C280-4C89-9456-4CA40B61705B}" type="sibTrans" cxnId="{0758A44F-7C66-4037-86FE-92E5EB6A7867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9A8BB10E-07F6-4B06-A432-11DB73FDCF30}">
      <dgm:prSet custT="1"/>
      <dgm:spPr/>
      <dgm:t>
        <a:bodyPr/>
        <a:lstStyle/>
        <a:p>
          <a:pPr algn="ctr"/>
          <a:r>
            <a:rPr lang="el-GR" sz="1800" dirty="0"/>
            <a:t>Ευαισθησία εγκαταστάσεων σε μεταβολές περιβαλλοντικών συνθηκών</a:t>
          </a:r>
        </a:p>
      </dgm:t>
    </dgm:pt>
    <dgm:pt modelId="{033AC95B-EC22-4679-A27A-2BF6C8D7FF9F}" type="parTrans" cxnId="{8D1FF128-8548-4381-98EC-D15FB35A8B68}">
      <dgm:prSet/>
      <dgm:spPr/>
      <dgm:t>
        <a:bodyPr/>
        <a:lstStyle/>
        <a:p>
          <a:endParaRPr lang="el-GR"/>
        </a:p>
      </dgm:t>
    </dgm:pt>
    <dgm:pt modelId="{C1D5748D-DF6E-4CDC-8FF8-764C49C0A20E}" type="sibTrans" cxnId="{8D1FF128-8548-4381-98EC-D15FB35A8B68}">
      <dgm:prSet phldrT="4" phldr="0"/>
      <dgm:spPr/>
      <dgm:t>
        <a:bodyPr/>
        <a:lstStyle/>
        <a:p>
          <a:r>
            <a:rPr lang="el-GR"/>
            <a:t>4</a:t>
          </a:r>
        </a:p>
      </dgm:t>
    </dgm:pt>
    <dgm:pt modelId="{3891D932-6FD1-449D-B30C-AD2659973524}">
      <dgm:prSet custT="1"/>
      <dgm:spPr/>
      <dgm:t>
        <a:bodyPr/>
        <a:lstStyle/>
        <a:p>
          <a:pPr algn="ctr">
            <a:buClrTx/>
            <a:buSzTx/>
            <a:buFont typeface="Arial" panose="020B0604020202020204" pitchFamily="34" charset="0"/>
            <a:buNone/>
          </a:pPr>
          <a:r>
            <a:rPr lang="el-GR" sz="1800" dirty="0"/>
            <a:t>Μη ελεγχόμενη </a:t>
          </a:r>
          <a:r>
            <a:rPr lang="en-US" sz="1800" dirty="0"/>
            <a:t>&amp; </a:t>
          </a:r>
          <a:r>
            <a:rPr lang="el-GR" sz="1800" dirty="0"/>
            <a:t>μη εξουσιοδοτημένη είσοδος σε εγκαταστάσεις</a:t>
          </a:r>
          <a:endParaRPr lang="en-US" sz="1800" dirty="0"/>
        </a:p>
      </dgm:t>
    </dgm:pt>
    <dgm:pt modelId="{3641E286-7C57-4A5D-BE34-6C31065107F7}" type="parTrans" cxnId="{C1497B4F-8200-4B1E-A855-7167165757CF}">
      <dgm:prSet/>
      <dgm:spPr/>
      <dgm:t>
        <a:bodyPr/>
        <a:lstStyle/>
        <a:p>
          <a:endParaRPr lang="el-GR"/>
        </a:p>
      </dgm:t>
    </dgm:pt>
    <dgm:pt modelId="{108A19F6-1F4C-4E0D-8437-6381FC60816E}" type="sibTrans" cxnId="{C1497B4F-8200-4B1E-A855-7167165757CF}">
      <dgm:prSet phldrT="2" phldr="0"/>
      <dgm:spPr/>
      <dgm:t>
        <a:bodyPr/>
        <a:lstStyle/>
        <a:p>
          <a:r>
            <a:rPr lang="el-GR"/>
            <a:t>2</a:t>
          </a:r>
        </a:p>
      </dgm:t>
    </dgm:pt>
    <dgm:pt modelId="{E6F3E39B-531C-4E94-A7F3-3840F1CE8660}" type="pres">
      <dgm:prSet presAssocID="{22BAC59C-0D4F-42C9-9653-D483FD176029}" presName="Name0" presStyleCnt="0">
        <dgm:presLayoutVars>
          <dgm:animLvl val="lvl"/>
          <dgm:resizeHandles val="exact"/>
        </dgm:presLayoutVars>
      </dgm:prSet>
      <dgm:spPr/>
    </dgm:pt>
    <dgm:pt modelId="{549F1908-041C-474E-908F-4F37A1E6FA38}" type="pres">
      <dgm:prSet presAssocID="{AB080E56-A6DF-44B8-897D-8823E2BB0763}" presName="compositeNode" presStyleCnt="0">
        <dgm:presLayoutVars>
          <dgm:bulletEnabled val="1"/>
        </dgm:presLayoutVars>
      </dgm:prSet>
      <dgm:spPr/>
    </dgm:pt>
    <dgm:pt modelId="{08F998B6-72EC-4801-9C6F-EEFACA338B12}" type="pres">
      <dgm:prSet presAssocID="{AB080E56-A6DF-44B8-897D-8823E2BB0763}" presName="bgRect" presStyleLbl="bgAccFollowNode1" presStyleIdx="0" presStyleCnt="4" custScaleX="125977" custScaleY="116411"/>
      <dgm:spPr/>
    </dgm:pt>
    <dgm:pt modelId="{58A89C99-0302-4770-8A62-26E636C9B881}" type="pres">
      <dgm:prSet presAssocID="{10C37CF6-03D5-43FD-8F49-648523DA449D}" presName="sibTransNodeCircle" presStyleLbl="alignNode1" presStyleIdx="0" presStyleCnt="8" custLinFactNeighborX="1312" custLinFactNeighborY="-24923">
        <dgm:presLayoutVars>
          <dgm:chMax val="0"/>
          <dgm:bulletEnabled/>
        </dgm:presLayoutVars>
      </dgm:prSet>
      <dgm:spPr/>
    </dgm:pt>
    <dgm:pt modelId="{C1161E0A-7AF6-488B-B1F4-BD11B67872C9}" type="pres">
      <dgm:prSet presAssocID="{AB080E56-A6DF-44B8-897D-8823E2BB0763}" presName="bottomLine" presStyleLbl="alignNode1" presStyleIdx="1" presStyleCnt="8">
        <dgm:presLayoutVars/>
      </dgm:prSet>
      <dgm:spPr/>
    </dgm:pt>
    <dgm:pt modelId="{EAD95B59-AA7F-46EF-B551-51C30F62B38A}" type="pres">
      <dgm:prSet presAssocID="{AB080E56-A6DF-44B8-897D-8823E2BB0763}" presName="nodeText" presStyleLbl="bgAccFollowNode1" presStyleIdx="0" presStyleCnt="4">
        <dgm:presLayoutVars>
          <dgm:bulletEnabled val="1"/>
        </dgm:presLayoutVars>
      </dgm:prSet>
      <dgm:spPr/>
    </dgm:pt>
    <dgm:pt modelId="{C02C0B84-0624-4FD2-BF5C-414CBE85C244}" type="pres">
      <dgm:prSet presAssocID="{10C37CF6-03D5-43FD-8F49-648523DA449D}" presName="sibTrans" presStyleCnt="0"/>
      <dgm:spPr/>
    </dgm:pt>
    <dgm:pt modelId="{AEC92CCB-407D-41A1-80A3-1FC72DFDD0AF}" type="pres">
      <dgm:prSet presAssocID="{3891D932-6FD1-449D-B30C-AD2659973524}" presName="compositeNode" presStyleCnt="0">
        <dgm:presLayoutVars>
          <dgm:bulletEnabled val="1"/>
        </dgm:presLayoutVars>
      </dgm:prSet>
      <dgm:spPr/>
    </dgm:pt>
    <dgm:pt modelId="{DDD6EAD4-FD7D-4BBB-882C-8004821B844D}" type="pres">
      <dgm:prSet presAssocID="{3891D932-6FD1-449D-B30C-AD2659973524}" presName="bgRect" presStyleLbl="bgAccFollowNode1" presStyleIdx="1" presStyleCnt="4" custScaleX="108087" custScaleY="116411"/>
      <dgm:spPr/>
    </dgm:pt>
    <dgm:pt modelId="{D1A58877-E24A-4D1A-9E2E-9F2941CA7E42}" type="pres">
      <dgm:prSet presAssocID="{108A19F6-1F4C-4E0D-8437-6381FC60816E}" presName="sibTransNodeCircle" presStyleLbl="alignNode1" presStyleIdx="2" presStyleCnt="8" custLinFactNeighborX="1312" custLinFactNeighborY="-24923">
        <dgm:presLayoutVars>
          <dgm:chMax val="0"/>
          <dgm:bulletEnabled/>
        </dgm:presLayoutVars>
      </dgm:prSet>
      <dgm:spPr/>
    </dgm:pt>
    <dgm:pt modelId="{E0802629-7D51-4A89-B8A2-45E86A4BC81E}" type="pres">
      <dgm:prSet presAssocID="{3891D932-6FD1-449D-B30C-AD2659973524}" presName="bottomLine" presStyleLbl="alignNode1" presStyleIdx="3" presStyleCnt="8">
        <dgm:presLayoutVars/>
      </dgm:prSet>
      <dgm:spPr/>
    </dgm:pt>
    <dgm:pt modelId="{725C5BE2-28BF-4F87-BBB9-7006C626D807}" type="pres">
      <dgm:prSet presAssocID="{3891D932-6FD1-449D-B30C-AD2659973524}" presName="nodeText" presStyleLbl="bgAccFollowNode1" presStyleIdx="1" presStyleCnt="4">
        <dgm:presLayoutVars>
          <dgm:bulletEnabled val="1"/>
        </dgm:presLayoutVars>
      </dgm:prSet>
      <dgm:spPr/>
    </dgm:pt>
    <dgm:pt modelId="{C75A2951-2BD9-4E5B-8A6F-8F7CCFF398A3}" type="pres">
      <dgm:prSet presAssocID="{108A19F6-1F4C-4E0D-8437-6381FC60816E}" presName="sibTrans" presStyleCnt="0"/>
      <dgm:spPr/>
    </dgm:pt>
    <dgm:pt modelId="{4819163F-5F29-4B00-BCA0-319D0C574A6D}" type="pres">
      <dgm:prSet presAssocID="{0B1EB290-C95D-4D4E-844D-8A990942BFDB}" presName="compositeNode" presStyleCnt="0">
        <dgm:presLayoutVars>
          <dgm:bulletEnabled val="1"/>
        </dgm:presLayoutVars>
      </dgm:prSet>
      <dgm:spPr/>
    </dgm:pt>
    <dgm:pt modelId="{2518B7FF-4959-4C94-8205-9FF5BD6B4403}" type="pres">
      <dgm:prSet presAssocID="{0B1EB290-C95D-4D4E-844D-8A990942BFDB}" presName="bgRect" presStyleLbl="bgAccFollowNode1" presStyleIdx="2" presStyleCnt="4" custScaleX="114851" custScaleY="116411"/>
      <dgm:spPr/>
    </dgm:pt>
    <dgm:pt modelId="{CE2FA814-0749-436F-B997-B960A88117C7}" type="pres">
      <dgm:prSet presAssocID="{6F93D594-C280-4C89-9456-4CA40B61705B}" presName="sibTransNodeCircle" presStyleLbl="alignNode1" presStyleIdx="4" presStyleCnt="8" custLinFactNeighborX="1312" custLinFactNeighborY="-24923">
        <dgm:presLayoutVars>
          <dgm:chMax val="0"/>
          <dgm:bulletEnabled/>
        </dgm:presLayoutVars>
      </dgm:prSet>
      <dgm:spPr/>
    </dgm:pt>
    <dgm:pt modelId="{68AF6460-F64F-4DE7-9393-0CCE5E8BA185}" type="pres">
      <dgm:prSet presAssocID="{0B1EB290-C95D-4D4E-844D-8A990942BFDB}" presName="bottomLine" presStyleLbl="alignNode1" presStyleIdx="5" presStyleCnt="8">
        <dgm:presLayoutVars/>
      </dgm:prSet>
      <dgm:spPr/>
    </dgm:pt>
    <dgm:pt modelId="{E3631680-6CC1-4993-9B9F-55107A503834}" type="pres">
      <dgm:prSet presAssocID="{0B1EB290-C95D-4D4E-844D-8A990942BFDB}" presName="nodeText" presStyleLbl="bgAccFollowNode1" presStyleIdx="2" presStyleCnt="4">
        <dgm:presLayoutVars>
          <dgm:bulletEnabled val="1"/>
        </dgm:presLayoutVars>
      </dgm:prSet>
      <dgm:spPr/>
    </dgm:pt>
    <dgm:pt modelId="{851FA8EB-40AB-4B83-AF2B-F08BED5D0F9B}" type="pres">
      <dgm:prSet presAssocID="{6F93D594-C280-4C89-9456-4CA40B61705B}" presName="sibTrans" presStyleCnt="0"/>
      <dgm:spPr/>
    </dgm:pt>
    <dgm:pt modelId="{2C2DA42E-FBFE-497D-A3EC-D0A5DF10FB98}" type="pres">
      <dgm:prSet presAssocID="{9A8BB10E-07F6-4B06-A432-11DB73FDCF30}" presName="compositeNode" presStyleCnt="0">
        <dgm:presLayoutVars>
          <dgm:bulletEnabled val="1"/>
        </dgm:presLayoutVars>
      </dgm:prSet>
      <dgm:spPr/>
    </dgm:pt>
    <dgm:pt modelId="{ED9A5B6F-588D-4AFE-806F-2A565A361C4B}" type="pres">
      <dgm:prSet presAssocID="{9A8BB10E-07F6-4B06-A432-11DB73FDCF30}" presName="bgRect" presStyleLbl="bgAccFollowNode1" presStyleIdx="3" presStyleCnt="4" custScaleX="109758" custScaleY="116411"/>
      <dgm:spPr/>
    </dgm:pt>
    <dgm:pt modelId="{4D47A05A-CA4E-466B-A1F8-CB4B04AE7925}" type="pres">
      <dgm:prSet presAssocID="{C1D5748D-DF6E-4CDC-8FF8-764C49C0A20E}" presName="sibTransNodeCircle" presStyleLbl="alignNode1" presStyleIdx="6" presStyleCnt="8" custLinFactNeighborX="1312" custLinFactNeighborY="-24923">
        <dgm:presLayoutVars>
          <dgm:chMax val="0"/>
          <dgm:bulletEnabled/>
        </dgm:presLayoutVars>
      </dgm:prSet>
      <dgm:spPr/>
    </dgm:pt>
    <dgm:pt modelId="{E070B5C1-2CC9-4A9C-A476-015E6817CCA2}" type="pres">
      <dgm:prSet presAssocID="{9A8BB10E-07F6-4B06-A432-11DB73FDCF30}" presName="bottomLine" presStyleLbl="alignNode1" presStyleIdx="7" presStyleCnt="8">
        <dgm:presLayoutVars/>
      </dgm:prSet>
      <dgm:spPr/>
    </dgm:pt>
    <dgm:pt modelId="{9ABB583C-2F7A-49DB-BF51-E774EB7A3D20}" type="pres">
      <dgm:prSet presAssocID="{9A8BB10E-07F6-4B06-A432-11DB73FDCF30}" presName="nodeText" presStyleLbl="bgAccFollowNode1" presStyleIdx="3" presStyleCnt="4">
        <dgm:presLayoutVars>
          <dgm:bulletEnabled val="1"/>
        </dgm:presLayoutVars>
      </dgm:prSet>
      <dgm:spPr/>
    </dgm:pt>
  </dgm:ptLst>
  <dgm:cxnLst>
    <dgm:cxn modelId="{E520F807-6B8F-4C46-A83D-C6049DD965FA}" type="presOf" srcId="{3891D932-6FD1-449D-B30C-AD2659973524}" destId="{725C5BE2-28BF-4F87-BBB9-7006C626D807}" srcOrd="1" destOrd="0" presId="urn:microsoft.com/office/officeart/2016/7/layout/BasicLinearProcessNumbered"/>
    <dgm:cxn modelId="{D890E21D-03B8-44D1-B364-D8959C644345}" type="presOf" srcId="{3891D932-6FD1-449D-B30C-AD2659973524}" destId="{DDD6EAD4-FD7D-4BBB-882C-8004821B844D}" srcOrd="0" destOrd="0" presId="urn:microsoft.com/office/officeart/2016/7/layout/BasicLinearProcessNumbered"/>
    <dgm:cxn modelId="{8D1FF128-8548-4381-98EC-D15FB35A8B68}" srcId="{22BAC59C-0D4F-42C9-9653-D483FD176029}" destId="{9A8BB10E-07F6-4B06-A432-11DB73FDCF30}" srcOrd="3" destOrd="0" parTransId="{033AC95B-EC22-4679-A27A-2BF6C8D7FF9F}" sibTransId="{C1D5748D-DF6E-4CDC-8FF8-764C49C0A20E}"/>
    <dgm:cxn modelId="{456DF137-8406-4357-958D-D0AAA21CDA9E}" type="presOf" srcId="{AB080E56-A6DF-44B8-897D-8823E2BB0763}" destId="{EAD95B59-AA7F-46EF-B551-51C30F62B38A}" srcOrd="1" destOrd="0" presId="urn:microsoft.com/office/officeart/2016/7/layout/BasicLinearProcessNumbered"/>
    <dgm:cxn modelId="{DB5DBC60-B98A-47E5-8FF8-AB6F9ACD017C}" type="presOf" srcId="{0B1EB290-C95D-4D4E-844D-8A990942BFDB}" destId="{2518B7FF-4959-4C94-8205-9FF5BD6B4403}" srcOrd="0" destOrd="0" presId="urn:microsoft.com/office/officeart/2016/7/layout/BasicLinearProcessNumbered"/>
    <dgm:cxn modelId="{B0A08863-EED3-4466-A082-3436055E0782}" type="presOf" srcId="{10C37CF6-03D5-43FD-8F49-648523DA449D}" destId="{58A89C99-0302-4770-8A62-26E636C9B881}" srcOrd="0" destOrd="0" presId="urn:microsoft.com/office/officeart/2016/7/layout/BasicLinearProcessNumbered"/>
    <dgm:cxn modelId="{A4B2946B-AC37-4AEA-9B92-2FE1571CB861}" type="presOf" srcId="{9A8BB10E-07F6-4B06-A432-11DB73FDCF30}" destId="{ED9A5B6F-588D-4AFE-806F-2A565A361C4B}" srcOrd="0" destOrd="0" presId="urn:microsoft.com/office/officeart/2016/7/layout/BasicLinearProcessNumbered"/>
    <dgm:cxn modelId="{8E76314D-AA9B-49CD-96DE-746A7E7CD998}" type="presOf" srcId="{0B1EB290-C95D-4D4E-844D-8A990942BFDB}" destId="{E3631680-6CC1-4993-9B9F-55107A503834}" srcOrd="1" destOrd="0" presId="urn:microsoft.com/office/officeart/2016/7/layout/BasicLinearProcessNumbered"/>
    <dgm:cxn modelId="{C1497B4F-8200-4B1E-A855-7167165757CF}" srcId="{22BAC59C-0D4F-42C9-9653-D483FD176029}" destId="{3891D932-6FD1-449D-B30C-AD2659973524}" srcOrd="1" destOrd="0" parTransId="{3641E286-7C57-4A5D-BE34-6C31065107F7}" sibTransId="{108A19F6-1F4C-4E0D-8437-6381FC60816E}"/>
    <dgm:cxn modelId="{0758A44F-7C66-4037-86FE-92E5EB6A7867}" srcId="{22BAC59C-0D4F-42C9-9653-D483FD176029}" destId="{0B1EB290-C95D-4D4E-844D-8A990942BFDB}" srcOrd="2" destOrd="0" parTransId="{7805E083-39B0-4339-A013-CA5F9D58C65A}" sibTransId="{6F93D594-C280-4C89-9456-4CA40B61705B}"/>
    <dgm:cxn modelId="{32C0EE87-DCF9-49B8-A2F7-BB831C2752DA}" srcId="{22BAC59C-0D4F-42C9-9653-D483FD176029}" destId="{AB080E56-A6DF-44B8-897D-8823E2BB0763}" srcOrd="0" destOrd="0" parTransId="{42ACE024-AA1B-4241-ADF6-2F42021D51CB}" sibTransId="{10C37CF6-03D5-43FD-8F49-648523DA449D}"/>
    <dgm:cxn modelId="{3D290EA4-BC8A-4FDA-AA16-07BF65C0B487}" type="presOf" srcId="{108A19F6-1F4C-4E0D-8437-6381FC60816E}" destId="{D1A58877-E24A-4D1A-9E2E-9F2941CA7E42}" srcOrd="0" destOrd="0" presId="urn:microsoft.com/office/officeart/2016/7/layout/BasicLinearProcessNumbered"/>
    <dgm:cxn modelId="{F65A46CE-CA45-4E30-AA42-330462AF900A}" type="presOf" srcId="{22BAC59C-0D4F-42C9-9653-D483FD176029}" destId="{E6F3E39B-531C-4E94-A7F3-3840F1CE8660}" srcOrd="0" destOrd="0" presId="urn:microsoft.com/office/officeart/2016/7/layout/BasicLinearProcessNumbered"/>
    <dgm:cxn modelId="{E08721DA-E3E9-483A-9D29-33A67C2A6E77}" type="presOf" srcId="{C1D5748D-DF6E-4CDC-8FF8-764C49C0A20E}" destId="{4D47A05A-CA4E-466B-A1F8-CB4B04AE7925}" srcOrd="0" destOrd="0" presId="urn:microsoft.com/office/officeart/2016/7/layout/BasicLinearProcessNumbered"/>
    <dgm:cxn modelId="{B2FAC1DB-35D6-4B16-9A91-FEDEB22D3C30}" type="presOf" srcId="{6F93D594-C280-4C89-9456-4CA40B61705B}" destId="{CE2FA814-0749-436F-B997-B960A88117C7}" srcOrd="0" destOrd="0" presId="urn:microsoft.com/office/officeart/2016/7/layout/BasicLinearProcessNumbered"/>
    <dgm:cxn modelId="{9C1D67E5-1DB6-4AD4-A2BE-B03D1D41DC78}" type="presOf" srcId="{AB080E56-A6DF-44B8-897D-8823E2BB0763}" destId="{08F998B6-72EC-4801-9C6F-EEFACA338B12}" srcOrd="0" destOrd="0" presId="urn:microsoft.com/office/officeart/2016/7/layout/BasicLinearProcessNumbered"/>
    <dgm:cxn modelId="{6D21CCEB-946E-4803-B42A-B5701C505B79}" type="presOf" srcId="{9A8BB10E-07F6-4B06-A432-11DB73FDCF30}" destId="{9ABB583C-2F7A-49DB-BF51-E774EB7A3D20}" srcOrd="1" destOrd="0" presId="urn:microsoft.com/office/officeart/2016/7/layout/BasicLinearProcessNumbered"/>
    <dgm:cxn modelId="{1D29F236-A0B4-41C6-A7F1-F70F83D1B125}" type="presParOf" srcId="{E6F3E39B-531C-4E94-A7F3-3840F1CE8660}" destId="{549F1908-041C-474E-908F-4F37A1E6FA38}" srcOrd="0" destOrd="0" presId="urn:microsoft.com/office/officeart/2016/7/layout/BasicLinearProcessNumbered"/>
    <dgm:cxn modelId="{38B69F67-4C08-4983-B3AE-BFB42AD7C1BC}" type="presParOf" srcId="{549F1908-041C-474E-908F-4F37A1E6FA38}" destId="{08F998B6-72EC-4801-9C6F-EEFACA338B12}" srcOrd="0" destOrd="0" presId="urn:microsoft.com/office/officeart/2016/7/layout/BasicLinearProcessNumbered"/>
    <dgm:cxn modelId="{7CD36D4D-E33A-4541-AE71-892599D615CD}" type="presParOf" srcId="{549F1908-041C-474E-908F-4F37A1E6FA38}" destId="{58A89C99-0302-4770-8A62-26E636C9B881}" srcOrd="1" destOrd="0" presId="urn:microsoft.com/office/officeart/2016/7/layout/BasicLinearProcessNumbered"/>
    <dgm:cxn modelId="{E6DC0454-677A-4245-AEA3-4FE61BAF0136}" type="presParOf" srcId="{549F1908-041C-474E-908F-4F37A1E6FA38}" destId="{C1161E0A-7AF6-488B-B1F4-BD11B67872C9}" srcOrd="2" destOrd="0" presId="urn:microsoft.com/office/officeart/2016/7/layout/BasicLinearProcessNumbered"/>
    <dgm:cxn modelId="{4AE0FD3A-1714-49AA-A3BD-3930C11C9BF3}" type="presParOf" srcId="{549F1908-041C-474E-908F-4F37A1E6FA38}" destId="{EAD95B59-AA7F-46EF-B551-51C30F62B38A}" srcOrd="3" destOrd="0" presId="urn:microsoft.com/office/officeart/2016/7/layout/BasicLinearProcessNumbered"/>
    <dgm:cxn modelId="{6F106D05-F0AD-45FD-B335-6CEAB6BE0265}" type="presParOf" srcId="{E6F3E39B-531C-4E94-A7F3-3840F1CE8660}" destId="{C02C0B84-0624-4FD2-BF5C-414CBE85C244}" srcOrd="1" destOrd="0" presId="urn:microsoft.com/office/officeart/2016/7/layout/BasicLinearProcessNumbered"/>
    <dgm:cxn modelId="{1BCD6D52-144B-4A27-8AB8-7A7035E8728F}" type="presParOf" srcId="{E6F3E39B-531C-4E94-A7F3-3840F1CE8660}" destId="{AEC92CCB-407D-41A1-80A3-1FC72DFDD0AF}" srcOrd="2" destOrd="0" presId="urn:microsoft.com/office/officeart/2016/7/layout/BasicLinearProcessNumbered"/>
    <dgm:cxn modelId="{BD585C4D-9009-4666-884C-EA55D5B34063}" type="presParOf" srcId="{AEC92CCB-407D-41A1-80A3-1FC72DFDD0AF}" destId="{DDD6EAD4-FD7D-4BBB-882C-8004821B844D}" srcOrd="0" destOrd="0" presId="urn:microsoft.com/office/officeart/2016/7/layout/BasicLinearProcessNumbered"/>
    <dgm:cxn modelId="{7C18F017-698B-4714-A40F-9BE867033182}" type="presParOf" srcId="{AEC92CCB-407D-41A1-80A3-1FC72DFDD0AF}" destId="{D1A58877-E24A-4D1A-9E2E-9F2941CA7E42}" srcOrd="1" destOrd="0" presId="urn:microsoft.com/office/officeart/2016/7/layout/BasicLinearProcessNumbered"/>
    <dgm:cxn modelId="{E6A4A823-B229-4715-9650-93BBFF13A336}" type="presParOf" srcId="{AEC92CCB-407D-41A1-80A3-1FC72DFDD0AF}" destId="{E0802629-7D51-4A89-B8A2-45E86A4BC81E}" srcOrd="2" destOrd="0" presId="urn:microsoft.com/office/officeart/2016/7/layout/BasicLinearProcessNumbered"/>
    <dgm:cxn modelId="{20A927DC-A14A-43C0-96F9-AA6449D7E872}" type="presParOf" srcId="{AEC92CCB-407D-41A1-80A3-1FC72DFDD0AF}" destId="{725C5BE2-28BF-4F87-BBB9-7006C626D807}" srcOrd="3" destOrd="0" presId="urn:microsoft.com/office/officeart/2016/7/layout/BasicLinearProcessNumbered"/>
    <dgm:cxn modelId="{835EA0E9-B164-45D3-99B0-7F4D083D49E1}" type="presParOf" srcId="{E6F3E39B-531C-4E94-A7F3-3840F1CE8660}" destId="{C75A2951-2BD9-4E5B-8A6F-8F7CCFF398A3}" srcOrd="3" destOrd="0" presId="urn:microsoft.com/office/officeart/2016/7/layout/BasicLinearProcessNumbered"/>
    <dgm:cxn modelId="{DF76810C-9D55-4FE2-9D4F-BBF7735946DC}" type="presParOf" srcId="{E6F3E39B-531C-4E94-A7F3-3840F1CE8660}" destId="{4819163F-5F29-4B00-BCA0-319D0C574A6D}" srcOrd="4" destOrd="0" presId="urn:microsoft.com/office/officeart/2016/7/layout/BasicLinearProcessNumbered"/>
    <dgm:cxn modelId="{7CFFF377-BA04-4165-9467-8A075452AFC8}" type="presParOf" srcId="{4819163F-5F29-4B00-BCA0-319D0C574A6D}" destId="{2518B7FF-4959-4C94-8205-9FF5BD6B4403}" srcOrd="0" destOrd="0" presId="urn:microsoft.com/office/officeart/2016/7/layout/BasicLinearProcessNumbered"/>
    <dgm:cxn modelId="{8711F119-E797-41E6-B2DE-07B52C8D46E7}" type="presParOf" srcId="{4819163F-5F29-4B00-BCA0-319D0C574A6D}" destId="{CE2FA814-0749-436F-B997-B960A88117C7}" srcOrd="1" destOrd="0" presId="urn:microsoft.com/office/officeart/2016/7/layout/BasicLinearProcessNumbered"/>
    <dgm:cxn modelId="{0A6D330D-D885-4EFF-A9B0-641609B381F9}" type="presParOf" srcId="{4819163F-5F29-4B00-BCA0-319D0C574A6D}" destId="{68AF6460-F64F-4DE7-9393-0CCE5E8BA185}" srcOrd="2" destOrd="0" presId="urn:microsoft.com/office/officeart/2016/7/layout/BasicLinearProcessNumbered"/>
    <dgm:cxn modelId="{F6C3AF4A-7549-48FD-A830-ABF093DD7EC8}" type="presParOf" srcId="{4819163F-5F29-4B00-BCA0-319D0C574A6D}" destId="{E3631680-6CC1-4993-9B9F-55107A503834}" srcOrd="3" destOrd="0" presId="urn:microsoft.com/office/officeart/2016/7/layout/BasicLinearProcessNumbered"/>
    <dgm:cxn modelId="{73C472FA-C196-4886-95AF-13BC39FEAEA0}" type="presParOf" srcId="{E6F3E39B-531C-4E94-A7F3-3840F1CE8660}" destId="{851FA8EB-40AB-4B83-AF2B-F08BED5D0F9B}" srcOrd="5" destOrd="0" presId="urn:microsoft.com/office/officeart/2016/7/layout/BasicLinearProcessNumbered"/>
    <dgm:cxn modelId="{D73E2700-2141-4E49-8F67-703E498A2A0F}" type="presParOf" srcId="{E6F3E39B-531C-4E94-A7F3-3840F1CE8660}" destId="{2C2DA42E-FBFE-497D-A3EC-D0A5DF10FB98}" srcOrd="6" destOrd="0" presId="urn:microsoft.com/office/officeart/2016/7/layout/BasicLinearProcessNumbered"/>
    <dgm:cxn modelId="{CFE9EEEC-4759-4545-AA82-927664260610}" type="presParOf" srcId="{2C2DA42E-FBFE-497D-A3EC-D0A5DF10FB98}" destId="{ED9A5B6F-588D-4AFE-806F-2A565A361C4B}" srcOrd="0" destOrd="0" presId="urn:microsoft.com/office/officeart/2016/7/layout/BasicLinearProcessNumbered"/>
    <dgm:cxn modelId="{F6FA2768-E3D5-4944-AB8A-E33852E0A072}" type="presParOf" srcId="{2C2DA42E-FBFE-497D-A3EC-D0A5DF10FB98}" destId="{4D47A05A-CA4E-466B-A1F8-CB4B04AE7925}" srcOrd="1" destOrd="0" presId="urn:microsoft.com/office/officeart/2016/7/layout/BasicLinearProcessNumbered"/>
    <dgm:cxn modelId="{150F203E-C014-4577-AD68-D3784B1CF7F3}" type="presParOf" srcId="{2C2DA42E-FBFE-497D-A3EC-D0A5DF10FB98}" destId="{E070B5C1-2CC9-4A9C-A476-015E6817CCA2}" srcOrd="2" destOrd="0" presId="urn:microsoft.com/office/officeart/2016/7/layout/BasicLinearProcessNumbered"/>
    <dgm:cxn modelId="{5DC64BF7-F2A5-4873-9E8C-6CB833503FBE}" type="presParOf" srcId="{2C2DA42E-FBFE-497D-A3EC-D0A5DF10FB98}" destId="{9ABB583C-2F7A-49DB-BF51-E774EB7A3D20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1876508-EF33-4C6A-ACB1-D5DB2178E04A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2C1D6EB-D272-4F79-8140-65952A270D54}">
      <dgm:prSet/>
      <dgm:spPr/>
      <dgm:t>
        <a:bodyPr/>
        <a:lstStyle/>
        <a:p>
          <a:r>
            <a:rPr lang="el-GR" dirty="0"/>
            <a:t>Υπηρεσία έξυπνης </a:t>
          </a:r>
          <a:r>
            <a:rPr lang="el-GR" b="0" i="1" dirty="0"/>
            <a:t>διαχείρισης πρόσβασης </a:t>
          </a:r>
          <a:r>
            <a:rPr lang="el-GR" dirty="0"/>
            <a:t>και </a:t>
          </a:r>
          <a:r>
            <a:rPr lang="el-GR" b="0" i="1" dirty="0"/>
            <a:t>ελέγχου ασφαλείας</a:t>
          </a:r>
          <a:r>
            <a:rPr lang="el-GR" b="1" dirty="0"/>
            <a:t> </a:t>
          </a:r>
          <a:r>
            <a:rPr lang="el-GR" i="0" dirty="0"/>
            <a:t>εγκαταστάσεων και προσωπικού</a:t>
          </a:r>
          <a:r>
            <a:rPr lang="el-GR" dirty="0"/>
            <a:t>:</a:t>
          </a:r>
          <a:endParaRPr lang="en-US" dirty="0"/>
        </a:p>
      </dgm:t>
    </dgm:pt>
    <dgm:pt modelId="{09516465-0C34-45F4-8C4A-1D8766925D00}" type="parTrans" cxnId="{1901A4F8-96CB-4259-A8F2-82864B7DE2A1}">
      <dgm:prSet/>
      <dgm:spPr/>
      <dgm:t>
        <a:bodyPr/>
        <a:lstStyle/>
        <a:p>
          <a:endParaRPr lang="en-US"/>
        </a:p>
      </dgm:t>
    </dgm:pt>
    <dgm:pt modelId="{24B98204-605F-4F2A-81E0-D70305CB4526}" type="sibTrans" cxnId="{1901A4F8-96CB-4259-A8F2-82864B7DE2A1}">
      <dgm:prSet/>
      <dgm:spPr/>
      <dgm:t>
        <a:bodyPr/>
        <a:lstStyle/>
        <a:p>
          <a:endParaRPr lang="en-US"/>
        </a:p>
      </dgm:t>
    </dgm:pt>
    <dgm:pt modelId="{7633A022-B2AE-42BA-9038-B69C031753C6}">
      <dgm:prSet/>
      <dgm:spPr/>
      <dgm:t>
        <a:bodyPr/>
        <a:lstStyle/>
        <a:p>
          <a:r>
            <a:rPr lang="el-GR" b="1" dirty="0"/>
            <a:t>Εγκατάσταση συστήματος παρακολούθησης</a:t>
          </a:r>
          <a:r>
            <a:rPr lang="el-GR" dirty="0"/>
            <a:t> κινήσεων εργαζομένων και </a:t>
          </a:r>
          <a:r>
            <a:rPr lang="el-GR" b="1" dirty="0"/>
            <a:t>διαχείρισης εξουσιοδοτημένης πρόσβασης </a:t>
          </a:r>
          <a:endParaRPr lang="en-US" dirty="0"/>
        </a:p>
      </dgm:t>
    </dgm:pt>
    <dgm:pt modelId="{6229699D-0B27-4CFC-B45B-98E544A9F486}" type="parTrans" cxnId="{86134AE3-F1C3-45E5-B1BE-8FBA13C713A0}">
      <dgm:prSet/>
      <dgm:spPr/>
      <dgm:t>
        <a:bodyPr/>
        <a:lstStyle/>
        <a:p>
          <a:endParaRPr lang="en-US"/>
        </a:p>
      </dgm:t>
    </dgm:pt>
    <dgm:pt modelId="{FE387E92-7244-467A-B660-4E10E033ECF9}" type="sibTrans" cxnId="{86134AE3-F1C3-45E5-B1BE-8FBA13C713A0}">
      <dgm:prSet/>
      <dgm:spPr/>
      <dgm:t>
        <a:bodyPr/>
        <a:lstStyle/>
        <a:p>
          <a:endParaRPr lang="en-US"/>
        </a:p>
      </dgm:t>
    </dgm:pt>
    <dgm:pt modelId="{9FDB0E8B-19EE-4AFA-8003-BFB338643BA0}">
      <dgm:prSet/>
      <dgm:spPr/>
      <dgm:t>
        <a:bodyPr/>
        <a:lstStyle/>
        <a:p>
          <a:r>
            <a:rPr lang="el-GR" b="1" dirty="0"/>
            <a:t>Μηχανισμοί ειδοποίησης έκτακτης ανάγκης</a:t>
          </a:r>
          <a:r>
            <a:rPr lang="el-GR" dirty="0"/>
            <a:t> από το προσωπικό προς τους υπεύθυνους ασφάλειας και αντίστροφα</a:t>
          </a:r>
          <a:endParaRPr lang="en-US" dirty="0"/>
        </a:p>
      </dgm:t>
    </dgm:pt>
    <dgm:pt modelId="{BE5C8307-8FBB-44D6-BCAB-A106029518B9}" type="parTrans" cxnId="{3B7130D1-D2CB-42EC-8BA8-5AB43DDEF8EF}">
      <dgm:prSet/>
      <dgm:spPr/>
      <dgm:t>
        <a:bodyPr/>
        <a:lstStyle/>
        <a:p>
          <a:endParaRPr lang="en-US"/>
        </a:p>
      </dgm:t>
    </dgm:pt>
    <dgm:pt modelId="{A016ABA7-363F-4A79-BFC5-0BBC3BC865FC}" type="sibTrans" cxnId="{3B7130D1-D2CB-42EC-8BA8-5AB43DDEF8EF}">
      <dgm:prSet/>
      <dgm:spPr/>
      <dgm:t>
        <a:bodyPr/>
        <a:lstStyle/>
        <a:p>
          <a:endParaRPr lang="en-US"/>
        </a:p>
      </dgm:t>
    </dgm:pt>
    <dgm:pt modelId="{522324F1-0AA6-4748-A3C0-0EDEE4B31546}">
      <dgm:prSet/>
      <dgm:spPr/>
      <dgm:t>
        <a:bodyPr/>
        <a:lstStyle/>
        <a:p>
          <a:r>
            <a:rPr lang="el-GR" b="1" dirty="0"/>
            <a:t>Απομακρυσμένος έλεγχος εγκαταστάσεων</a:t>
          </a:r>
          <a:r>
            <a:rPr lang="el-GR" dirty="0"/>
            <a:t>-κλείδωμα/ξεκλείδωμα χώρων, έλεγχος πρόσβασης και παρακολούθηση περιβαλλοντικών συνθηκών</a:t>
          </a:r>
          <a:endParaRPr lang="en-US" dirty="0"/>
        </a:p>
      </dgm:t>
    </dgm:pt>
    <dgm:pt modelId="{FCD66B4E-8BB9-4231-ACFA-F3672DC8CB87}" type="parTrans" cxnId="{397C80F8-05CC-42F4-84E1-E7DBAF5F7B50}">
      <dgm:prSet/>
      <dgm:spPr/>
      <dgm:t>
        <a:bodyPr/>
        <a:lstStyle/>
        <a:p>
          <a:endParaRPr lang="en-US"/>
        </a:p>
      </dgm:t>
    </dgm:pt>
    <dgm:pt modelId="{4A0F2EAE-E279-4513-9B6E-A89B810DEC0A}" type="sibTrans" cxnId="{397C80F8-05CC-42F4-84E1-E7DBAF5F7B50}">
      <dgm:prSet/>
      <dgm:spPr/>
      <dgm:t>
        <a:bodyPr/>
        <a:lstStyle/>
        <a:p>
          <a:endParaRPr lang="en-US"/>
        </a:p>
      </dgm:t>
    </dgm:pt>
    <dgm:pt modelId="{759C9583-54BD-434F-BC0D-F124A76A8AE3}">
      <dgm:prSet/>
      <dgm:spPr/>
      <dgm:t>
        <a:bodyPr/>
        <a:lstStyle/>
        <a:p>
          <a:r>
            <a:rPr lang="el-GR" dirty="0"/>
            <a:t>Κεντρικό </a:t>
          </a:r>
          <a:r>
            <a:rPr lang="en-US" b="1" dirty="0"/>
            <a:t>dashboard</a:t>
          </a:r>
          <a:r>
            <a:rPr lang="el-GR" b="1" dirty="0"/>
            <a:t> </a:t>
          </a:r>
          <a:r>
            <a:rPr lang="el-GR" dirty="0"/>
            <a:t>ελέγχου για εύκολη πρόσβαση όλων των δεδομένων</a:t>
          </a:r>
          <a:endParaRPr lang="en-US" dirty="0"/>
        </a:p>
      </dgm:t>
    </dgm:pt>
    <dgm:pt modelId="{78E8ECB5-B5BA-4176-B874-1A5D3A51AA58}" type="parTrans" cxnId="{9E51C5CD-0ED7-44CB-AF34-AD4E7795289C}">
      <dgm:prSet/>
      <dgm:spPr/>
      <dgm:t>
        <a:bodyPr/>
        <a:lstStyle/>
        <a:p>
          <a:endParaRPr lang="en-US"/>
        </a:p>
      </dgm:t>
    </dgm:pt>
    <dgm:pt modelId="{615C8145-3F7A-44D2-814F-2A02E3EA767C}" type="sibTrans" cxnId="{9E51C5CD-0ED7-44CB-AF34-AD4E7795289C}">
      <dgm:prSet/>
      <dgm:spPr/>
      <dgm:t>
        <a:bodyPr/>
        <a:lstStyle/>
        <a:p>
          <a:endParaRPr lang="en-US"/>
        </a:p>
      </dgm:t>
    </dgm:pt>
    <dgm:pt modelId="{8C3F2EED-2900-434F-B2BC-5063C1D75F78}" type="pres">
      <dgm:prSet presAssocID="{51876508-EF33-4C6A-ACB1-D5DB2178E04A}" presName="linear" presStyleCnt="0">
        <dgm:presLayoutVars>
          <dgm:animLvl val="lvl"/>
          <dgm:resizeHandles val="exact"/>
        </dgm:presLayoutVars>
      </dgm:prSet>
      <dgm:spPr/>
    </dgm:pt>
    <dgm:pt modelId="{158DE741-366A-4BF1-8DD5-8D4D24FFC113}" type="pres">
      <dgm:prSet presAssocID="{12C1D6EB-D272-4F79-8140-65952A270D54}" presName="parentText" presStyleLbl="node1" presStyleIdx="0" presStyleCnt="1" custLinFactNeighborX="486" custLinFactNeighborY="-6848">
        <dgm:presLayoutVars>
          <dgm:chMax val="0"/>
          <dgm:bulletEnabled val="1"/>
        </dgm:presLayoutVars>
      </dgm:prSet>
      <dgm:spPr/>
    </dgm:pt>
    <dgm:pt modelId="{90B6A72D-2563-41E6-AEF4-5C661ED78626}" type="pres">
      <dgm:prSet presAssocID="{12C1D6EB-D272-4F79-8140-65952A270D54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DE28D711-439A-4183-B196-CAEDCB69A123}" type="presOf" srcId="{51876508-EF33-4C6A-ACB1-D5DB2178E04A}" destId="{8C3F2EED-2900-434F-B2BC-5063C1D75F78}" srcOrd="0" destOrd="0" presId="urn:microsoft.com/office/officeart/2005/8/layout/vList2"/>
    <dgm:cxn modelId="{CC53831D-C51B-43B7-9468-323B84E52123}" type="presOf" srcId="{522324F1-0AA6-4748-A3C0-0EDEE4B31546}" destId="{90B6A72D-2563-41E6-AEF4-5C661ED78626}" srcOrd="0" destOrd="2" presId="urn:microsoft.com/office/officeart/2005/8/layout/vList2"/>
    <dgm:cxn modelId="{88983F26-D3E1-45A6-B00B-BA2487459F56}" type="presOf" srcId="{7633A022-B2AE-42BA-9038-B69C031753C6}" destId="{90B6A72D-2563-41E6-AEF4-5C661ED78626}" srcOrd="0" destOrd="0" presId="urn:microsoft.com/office/officeart/2005/8/layout/vList2"/>
    <dgm:cxn modelId="{E4DD8256-7494-41BC-AD78-1777F654F681}" type="presOf" srcId="{759C9583-54BD-434F-BC0D-F124A76A8AE3}" destId="{90B6A72D-2563-41E6-AEF4-5C661ED78626}" srcOrd="0" destOrd="3" presId="urn:microsoft.com/office/officeart/2005/8/layout/vList2"/>
    <dgm:cxn modelId="{8141AC9F-6802-4C7C-A5C9-E54E29B204A6}" type="presOf" srcId="{9FDB0E8B-19EE-4AFA-8003-BFB338643BA0}" destId="{90B6A72D-2563-41E6-AEF4-5C661ED78626}" srcOrd="0" destOrd="1" presId="urn:microsoft.com/office/officeart/2005/8/layout/vList2"/>
    <dgm:cxn modelId="{9E51C5CD-0ED7-44CB-AF34-AD4E7795289C}" srcId="{12C1D6EB-D272-4F79-8140-65952A270D54}" destId="{759C9583-54BD-434F-BC0D-F124A76A8AE3}" srcOrd="3" destOrd="0" parTransId="{78E8ECB5-B5BA-4176-B874-1A5D3A51AA58}" sibTransId="{615C8145-3F7A-44D2-814F-2A02E3EA767C}"/>
    <dgm:cxn modelId="{3B7130D1-D2CB-42EC-8BA8-5AB43DDEF8EF}" srcId="{12C1D6EB-D272-4F79-8140-65952A270D54}" destId="{9FDB0E8B-19EE-4AFA-8003-BFB338643BA0}" srcOrd="1" destOrd="0" parTransId="{BE5C8307-8FBB-44D6-BCAB-A106029518B9}" sibTransId="{A016ABA7-363F-4A79-BFC5-0BBC3BC865FC}"/>
    <dgm:cxn modelId="{D76684E0-99CB-4937-B812-71E5040EAD02}" type="presOf" srcId="{12C1D6EB-D272-4F79-8140-65952A270D54}" destId="{158DE741-366A-4BF1-8DD5-8D4D24FFC113}" srcOrd="0" destOrd="0" presId="urn:microsoft.com/office/officeart/2005/8/layout/vList2"/>
    <dgm:cxn modelId="{86134AE3-F1C3-45E5-B1BE-8FBA13C713A0}" srcId="{12C1D6EB-D272-4F79-8140-65952A270D54}" destId="{7633A022-B2AE-42BA-9038-B69C031753C6}" srcOrd="0" destOrd="0" parTransId="{6229699D-0B27-4CFC-B45B-98E544A9F486}" sibTransId="{FE387E92-7244-467A-B660-4E10E033ECF9}"/>
    <dgm:cxn modelId="{397C80F8-05CC-42F4-84E1-E7DBAF5F7B50}" srcId="{12C1D6EB-D272-4F79-8140-65952A270D54}" destId="{522324F1-0AA6-4748-A3C0-0EDEE4B31546}" srcOrd="2" destOrd="0" parTransId="{FCD66B4E-8BB9-4231-ACFA-F3672DC8CB87}" sibTransId="{4A0F2EAE-E279-4513-9B6E-A89B810DEC0A}"/>
    <dgm:cxn modelId="{1901A4F8-96CB-4259-A8F2-82864B7DE2A1}" srcId="{51876508-EF33-4C6A-ACB1-D5DB2178E04A}" destId="{12C1D6EB-D272-4F79-8140-65952A270D54}" srcOrd="0" destOrd="0" parTransId="{09516465-0C34-45F4-8C4A-1D8766925D00}" sibTransId="{24B98204-605F-4F2A-81E0-D70305CB4526}"/>
    <dgm:cxn modelId="{E08D527B-8B7A-4A6E-BDC3-FA1AA44D5C6F}" type="presParOf" srcId="{8C3F2EED-2900-434F-B2BC-5063C1D75F78}" destId="{158DE741-366A-4BF1-8DD5-8D4D24FFC113}" srcOrd="0" destOrd="0" presId="urn:microsoft.com/office/officeart/2005/8/layout/vList2"/>
    <dgm:cxn modelId="{441C1D0B-B612-43F7-96C9-809CE9B6B026}" type="presParOf" srcId="{8C3F2EED-2900-434F-B2BC-5063C1D75F78}" destId="{90B6A72D-2563-41E6-AEF4-5C661ED78626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1DA060A-9A4A-4F1C-A5C1-388C372F543D}" type="doc">
      <dgm:prSet loTypeId="urn:microsoft.com/office/officeart/2005/8/layout/vList5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9355089-5ADB-45F4-A17B-FB8255C0A418}">
      <dgm:prSet custT="1"/>
      <dgm:spPr/>
      <dgm:t>
        <a:bodyPr/>
        <a:lstStyle/>
        <a:p>
          <a:r>
            <a:rPr lang="el-GR" sz="1600" b="1" dirty="0"/>
            <a:t>Τεχνικά Προβλήματα Διασύνδεσης </a:t>
          </a:r>
          <a:r>
            <a:rPr lang="es-ES" sz="1600" b="1" dirty="0"/>
            <a:t>Smart </a:t>
          </a:r>
          <a:r>
            <a:rPr lang="es-ES" sz="1600" b="1" dirty="0" err="1"/>
            <a:t>Lock</a:t>
          </a:r>
          <a:endParaRPr lang="en-US" sz="1600" dirty="0"/>
        </a:p>
      </dgm:t>
    </dgm:pt>
    <dgm:pt modelId="{EFC9F669-E24A-4101-A4D6-83AB264B36F8}" type="parTrans" cxnId="{53577289-8A02-4533-AC92-72EE3956C85A}">
      <dgm:prSet/>
      <dgm:spPr/>
      <dgm:t>
        <a:bodyPr/>
        <a:lstStyle/>
        <a:p>
          <a:endParaRPr lang="en-US"/>
        </a:p>
      </dgm:t>
    </dgm:pt>
    <dgm:pt modelId="{B06B550E-5E03-4B45-A891-AAE5B8C93F74}" type="sibTrans" cxnId="{53577289-8A02-4533-AC92-72EE3956C85A}">
      <dgm:prSet/>
      <dgm:spPr/>
      <dgm:t>
        <a:bodyPr/>
        <a:lstStyle/>
        <a:p>
          <a:endParaRPr lang="en-US"/>
        </a:p>
      </dgm:t>
    </dgm:pt>
    <dgm:pt modelId="{A0FB893F-C09F-457B-A0F7-B847CD252E52}">
      <dgm:prSet custT="1"/>
      <dgm:spPr/>
      <dgm:t>
        <a:bodyPr/>
        <a:lstStyle/>
        <a:p>
          <a:r>
            <a:rPr lang="el-GR" sz="1600" dirty="0"/>
            <a:t>Αδυναμία σύνδεσης με MQTT </a:t>
          </a:r>
          <a:r>
            <a:rPr lang="el-GR" sz="1600" dirty="0" err="1"/>
            <a:t>Broker</a:t>
          </a:r>
          <a:r>
            <a:rPr lang="el-GR" sz="1600" dirty="0"/>
            <a:t> (εργαστηρίου &amp; τοπικό δικό μας)</a:t>
          </a:r>
          <a:endParaRPr lang="en-US" sz="1600" dirty="0"/>
        </a:p>
      </dgm:t>
    </dgm:pt>
    <dgm:pt modelId="{9C13BE23-3930-45E9-9414-0E81C24662F2}" type="parTrans" cxnId="{85BAFB1D-1147-4C03-A96F-B7CF390716C4}">
      <dgm:prSet/>
      <dgm:spPr/>
      <dgm:t>
        <a:bodyPr/>
        <a:lstStyle/>
        <a:p>
          <a:endParaRPr lang="en-US"/>
        </a:p>
      </dgm:t>
    </dgm:pt>
    <dgm:pt modelId="{9E87812D-25A3-456D-ACDB-07D88108F6D5}" type="sibTrans" cxnId="{85BAFB1D-1147-4C03-A96F-B7CF390716C4}">
      <dgm:prSet/>
      <dgm:spPr/>
      <dgm:t>
        <a:bodyPr/>
        <a:lstStyle/>
        <a:p>
          <a:endParaRPr lang="en-US"/>
        </a:p>
      </dgm:t>
    </dgm:pt>
    <dgm:pt modelId="{0EA37119-296F-45C1-9B34-E2F0E1B3E657}">
      <dgm:prSet custT="1"/>
      <dgm:spPr/>
      <dgm:t>
        <a:bodyPr/>
        <a:lstStyle/>
        <a:p>
          <a:r>
            <a:rPr lang="el-GR" sz="1600" b="1" dirty="0"/>
            <a:t>Εκπλήρωση Απαιτήσεων Πραγματικού Χρόνου των </a:t>
          </a:r>
          <a:r>
            <a:rPr lang="en-US" sz="1600" b="1" dirty="0"/>
            <a:t>Alerts</a:t>
          </a:r>
          <a:endParaRPr lang="en-US" sz="1600" dirty="0"/>
        </a:p>
      </dgm:t>
    </dgm:pt>
    <dgm:pt modelId="{705108A3-B74E-4F55-AEA0-180EFD0AE44C}" type="parTrans" cxnId="{83203262-99F3-4CB6-A67C-A10B78551358}">
      <dgm:prSet/>
      <dgm:spPr/>
      <dgm:t>
        <a:bodyPr/>
        <a:lstStyle/>
        <a:p>
          <a:endParaRPr lang="en-US"/>
        </a:p>
      </dgm:t>
    </dgm:pt>
    <dgm:pt modelId="{C07CF8A8-E687-45EC-B88E-A34FCA8B4D0E}" type="sibTrans" cxnId="{83203262-99F3-4CB6-A67C-A10B78551358}">
      <dgm:prSet/>
      <dgm:spPr/>
      <dgm:t>
        <a:bodyPr/>
        <a:lstStyle/>
        <a:p>
          <a:endParaRPr lang="en-US"/>
        </a:p>
      </dgm:t>
    </dgm:pt>
    <dgm:pt modelId="{FF5CDBD1-3B78-4936-A708-5DCD94D384F9}">
      <dgm:prSet custT="1"/>
      <dgm:spPr/>
      <dgm:t>
        <a:bodyPr/>
        <a:lstStyle/>
        <a:p>
          <a:r>
            <a:rPr lang="el-GR" sz="1600" dirty="0"/>
            <a:t>Μήνυμα </a:t>
          </a:r>
          <a:r>
            <a:rPr lang="en-US" sz="1600" dirty="0"/>
            <a:t>SOS </a:t>
          </a:r>
          <a:r>
            <a:rPr lang="el-GR" sz="1600" dirty="0"/>
            <a:t>φτάνει στο επίπεδο εφαρμογής με καθυστέρηση ανάλογη της συχνότητας </a:t>
          </a:r>
          <a:r>
            <a:rPr lang="en-US" sz="1600" dirty="0"/>
            <a:t>polling </a:t>
          </a:r>
          <a:r>
            <a:rPr lang="el-GR" sz="1600" dirty="0"/>
            <a:t>του </a:t>
          </a:r>
          <a:r>
            <a:rPr lang="en-US" sz="1600" dirty="0"/>
            <a:t>Context Broker</a:t>
          </a:r>
          <a:r>
            <a:rPr lang="el-GR" sz="1600" dirty="0"/>
            <a:t>, ~2 </a:t>
          </a:r>
          <a:r>
            <a:rPr lang="en-US" sz="1600" dirty="0"/>
            <a:t>seconds</a:t>
          </a:r>
          <a:endParaRPr lang="en-US" sz="1400" dirty="0"/>
        </a:p>
      </dgm:t>
    </dgm:pt>
    <dgm:pt modelId="{646A57C9-7512-4905-8A4F-5320802E7C63}" type="parTrans" cxnId="{7B7914FA-AC73-451D-9181-ED8DAE457256}">
      <dgm:prSet/>
      <dgm:spPr/>
      <dgm:t>
        <a:bodyPr/>
        <a:lstStyle/>
        <a:p>
          <a:endParaRPr lang="en-US"/>
        </a:p>
      </dgm:t>
    </dgm:pt>
    <dgm:pt modelId="{EAE667DD-9D76-48F4-AAAC-D7805984F1B3}" type="sibTrans" cxnId="{7B7914FA-AC73-451D-9181-ED8DAE457256}">
      <dgm:prSet/>
      <dgm:spPr/>
      <dgm:t>
        <a:bodyPr/>
        <a:lstStyle/>
        <a:p>
          <a:endParaRPr lang="en-US"/>
        </a:p>
      </dgm:t>
    </dgm:pt>
    <dgm:pt modelId="{2B58C859-54A5-43B1-9EE7-238125422854}">
      <dgm:prSet custT="1"/>
      <dgm:spPr/>
      <dgm:t>
        <a:bodyPr/>
        <a:lstStyle/>
        <a:p>
          <a:r>
            <a:rPr lang="el-GR" sz="1600" b="1" dirty="0"/>
            <a:t>Αξιοπιστία των Διάσπαρτων Κομματιών του Συστήματος</a:t>
          </a:r>
          <a:r>
            <a:rPr lang="en-US" sz="1600" b="1" dirty="0"/>
            <a:t> </a:t>
          </a:r>
          <a:endParaRPr lang="en-US" sz="1600" dirty="0"/>
        </a:p>
      </dgm:t>
    </dgm:pt>
    <dgm:pt modelId="{F1F6AA85-E21E-463D-A8B2-A958D65899E5}" type="parTrans" cxnId="{23BE771E-B0D8-49B4-81D7-4F661A34F797}">
      <dgm:prSet/>
      <dgm:spPr/>
      <dgm:t>
        <a:bodyPr/>
        <a:lstStyle/>
        <a:p>
          <a:endParaRPr lang="en-US"/>
        </a:p>
      </dgm:t>
    </dgm:pt>
    <dgm:pt modelId="{879D3C91-ACDB-47AF-B406-F0FBD03E1CB4}" type="sibTrans" cxnId="{23BE771E-B0D8-49B4-81D7-4F661A34F797}">
      <dgm:prSet/>
      <dgm:spPr/>
      <dgm:t>
        <a:bodyPr/>
        <a:lstStyle/>
        <a:p>
          <a:endParaRPr lang="en-US"/>
        </a:p>
      </dgm:t>
    </dgm:pt>
    <dgm:pt modelId="{BACD1101-6B5F-4B18-8669-6C1295DA531D}">
      <dgm:prSet custT="1"/>
      <dgm:spPr/>
      <dgm:t>
        <a:bodyPr/>
        <a:lstStyle/>
        <a:p>
          <a:r>
            <a:rPr lang="el-GR" sz="1600" dirty="0"/>
            <a:t>Απαιτείται ταυτόχρονη εκτέλεση πολλών προγραμμάτων</a:t>
          </a:r>
          <a:r>
            <a:rPr lang="en-US" sz="1600" dirty="0"/>
            <a:t>, </a:t>
          </a:r>
          <a:r>
            <a:rPr lang="el-GR" sz="1600" dirty="0"/>
            <a:t>δύσκολη επανόρθωση της κατάστασης ύστερα από σφάλμα (</a:t>
          </a:r>
          <a:r>
            <a:rPr lang="en-US" sz="1600" dirty="0" err="1"/>
            <a:t>Nuki</a:t>
          </a:r>
          <a:r>
            <a:rPr lang="en-US" sz="1600" dirty="0"/>
            <a:t> Smart Lock – Open/Closed)</a:t>
          </a:r>
        </a:p>
      </dgm:t>
    </dgm:pt>
    <dgm:pt modelId="{4DE21050-2264-45E4-8AE5-9B6E58FCE5EF}" type="parTrans" cxnId="{A8809614-917E-4EBD-B10E-358D58B6AB03}">
      <dgm:prSet/>
      <dgm:spPr/>
      <dgm:t>
        <a:bodyPr/>
        <a:lstStyle/>
        <a:p>
          <a:endParaRPr lang="en-US"/>
        </a:p>
      </dgm:t>
    </dgm:pt>
    <dgm:pt modelId="{6699A0EB-2775-4427-BBC3-E23A8997F881}" type="sibTrans" cxnId="{A8809614-917E-4EBD-B10E-358D58B6AB03}">
      <dgm:prSet/>
      <dgm:spPr/>
      <dgm:t>
        <a:bodyPr/>
        <a:lstStyle/>
        <a:p>
          <a:endParaRPr lang="en-US"/>
        </a:p>
      </dgm:t>
    </dgm:pt>
    <dgm:pt modelId="{FE983241-3FA9-4B35-A360-65430AB20CD8}">
      <dgm:prSet custT="1"/>
      <dgm:spPr/>
      <dgm:t>
        <a:bodyPr/>
        <a:lstStyle/>
        <a:p>
          <a:r>
            <a:rPr lang="el-GR" sz="1600" b="1" dirty="0"/>
            <a:t>Συνδυασμός Αλληλεξαρτώμενων Λειτουργιών για Ψεύτικα Δεδομένα</a:t>
          </a:r>
          <a:endParaRPr lang="en-US" sz="1600" dirty="0"/>
        </a:p>
      </dgm:t>
    </dgm:pt>
    <dgm:pt modelId="{01CF3415-589E-479E-A825-DA14CB36D6DD}" type="parTrans" cxnId="{128C85EE-DE88-4508-A673-ECC46E43481E}">
      <dgm:prSet/>
      <dgm:spPr/>
      <dgm:t>
        <a:bodyPr/>
        <a:lstStyle/>
        <a:p>
          <a:endParaRPr lang="en-US"/>
        </a:p>
      </dgm:t>
    </dgm:pt>
    <dgm:pt modelId="{9ACC4373-0496-4D99-B391-E19E0D4125A9}" type="sibTrans" cxnId="{128C85EE-DE88-4508-A673-ECC46E43481E}">
      <dgm:prSet/>
      <dgm:spPr/>
      <dgm:t>
        <a:bodyPr/>
        <a:lstStyle/>
        <a:p>
          <a:endParaRPr lang="en-US"/>
        </a:p>
      </dgm:t>
    </dgm:pt>
    <dgm:pt modelId="{0A1F6A0C-16EB-4E95-8D8D-FC2A28AA8D03}">
      <dgm:prSet custT="1"/>
      <dgm:spPr/>
      <dgm:t>
        <a:bodyPr/>
        <a:lstStyle/>
        <a:p>
          <a:r>
            <a:rPr lang="el-GR" sz="1600" dirty="0"/>
            <a:t>Πρέπει να καθορίζεται από τον </a:t>
          </a:r>
          <a:r>
            <a:rPr lang="en-US" sz="1600" dirty="0"/>
            <a:t>faker </a:t>
          </a:r>
          <a:r>
            <a:rPr lang="el-GR" sz="1600" dirty="0"/>
            <a:t>των </a:t>
          </a:r>
          <a:r>
            <a:rPr lang="en-US" sz="1600" dirty="0"/>
            <a:t>trackers </a:t>
          </a:r>
          <a:r>
            <a:rPr lang="el-GR" sz="1600" dirty="0"/>
            <a:t>και η εγγύτητα σε πόρτες, και η κατεύθυνση εισόδου/εξόδου από αυτές</a:t>
          </a:r>
          <a:endParaRPr lang="en-US" sz="1600" dirty="0"/>
        </a:p>
      </dgm:t>
    </dgm:pt>
    <dgm:pt modelId="{7B1C7AB0-1920-415B-A35E-263925843137}" type="parTrans" cxnId="{15D3C36E-E180-415F-ADAA-008462120BA3}">
      <dgm:prSet/>
      <dgm:spPr/>
      <dgm:t>
        <a:bodyPr/>
        <a:lstStyle/>
        <a:p>
          <a:endParaRPr lang="en-US"/>
        </a:p>
      </dgm:t>
    </dgm:pt>
    <dgm:pt modelId="{1286059D-BE9C-45DF-A3D9-37469D59D2B2}" type="sibTrans" cxnId="{15D3C36E-E180-415F-ADAA-008462120BA3}">
      <dgm:prSet/>
      <dgm:spPr/>
      <dgm:t>
        <a:bodyPr/>
        <a:lstStyle/>
        <a:p>
          <a:endParaRPr lang="en-US"/>
        </a:p>
      </dgm:t>
    </dgm:pt>
    <dgm:pt modelId="{FAD70CBB-0A5C-4B28-9B08-270A8F9D56FF}">
      <dgm:prSet custT="1"/>
      <dgm:spPr/>
      <dgm:t>
        <a:bodyPr/>
        <a:lstStyle/>
        <a:p>
          <a:r>
            <a:rPr lang="el-GR" sz="1600" dirty="0"/>
            <a:t>Μόνο τότε μπορεί να σταλθεί κατάλληλο μήνυμα «σάρωσης» </a:t>
          </a:r>
          <a:r>
            <a:rPr lang="en-US" sz="1600" dirty="0"/>
            <a:t>NFC</a:t>
          </a:r>
        </a:p>
      </dgm:t>
    </dgm:pt>
    <dgm:pt modelId="{D0D497BE-3290-433A-8DE2-6D06EA9E2876}" type="parTrans" cxnId="{6CA737F2-1385-4F1C-B6F5-EAE9DFD5D577}">
      <dgm:prSet/>
      <dgm:spPr/>
      <dgm:t>
        <a:bodyPr/>
        <a:lstStyle/>
        <a:p>
          <a:endParaRPr lang="en-US"/>
        </a:p>
      </dgm:t>
    </dgm:pt>
    <dgm:pt modelId="{FD5472EF-2BAE-4EC8-97D4-014C57D67872}" type="sibTrans" cxnId="{6CA737F2-1385-4F1C-B6F5-EAE9DFD5D577}">
      <dgm:prSet/>
      <dgm:spPr/>
      <dgm:t>
        <a:bodyPr/>
        <a:lstStyle/>
        <a:p>
          <a:endParaRPr lang="en-US"/>
        </a:p>
      </dgm:t>
    </dgm:pt>
    <dgm:pt modelId="{DE16F75A-1D42-4750-8484-E74848A42E70}">
      <dgm:prSet custT="1"/>
      <dgm:spPr/>
      <dgm:t>
        <a:bodyPr/>
        <a:lstStyle/>
        <a:p>
          <a:r>
            <a:rPr lang="el-GR" sz="1600" dirty="0"/>
            <a:t>Δυσκολία σύνδεσης με </a:t>
          </a:r>
          <a:r>
            <a:rPr lang="el-GR" sz="1600" dirty="0" err="1"/>
            <a:t>Nuki</a:t>
          </a:r>
          <a:r>
            <a:rPr lang="el-GR" sz="1600" dirty="0"/>
            <a:t> Web API για κλείδωμα/ξεκλείδωμα με HTTP </a:t>
          </a:r>
          <a:r>
            <a:rPr lang="el-GR" sz="1600" dirty="0" err="1"/>
            <a:t>requests</a:t>
          </a:r>
          <a:endParaRPr lang="en-US" sz="1600" dirty="0"/>
        </a:p>
      </dgm:t>
    </dgm:pt>
    <dgm:pt modelId="{2D348469-8311-45EC-8AE0-7343276BDAA2}" type="parTrans" cxnId="{DB4E7270-D879-4FCA-A822-AD184137335F}">
      <dgm:prSet/>
      <dgm:spPr/>
      <dgm:t>
        <a:bodyPr/>
        <a:lstStyle/>
        <a:p>
          <a:endParaRPr lang="el-GR"/>
        </a:p>
      </dgm:t>
    </dgm:pt>
    <dgm:pt modelId="{2B9645D5-E243-442D-9120-88108B2302C0}" type="sibTrans" cxnId="{DB4E7270-D879-4FCA-A822-AD184137335F}">
      <dgm:prSet/>
      <dgm:spPr/>
      <dgm:t>
        <a:bodyPr/>
        <a:lstStyle/>
        <a:p>
          <a:endParaRPr lang="el-GR"/>
        </a:p>
      </dgm:t>
    </dgm:pt>
    <dgm:pt modelId="{E5E7705A-7986-48F9-8121-ECB1003D683D}" type="pres">
      <dgm:prSet presAssocID="{41DA060A-9A4A-4F1C-A5C1-388C372F543D}" presName="Name0" presStyleCnt="0">
        <dgm:presLayoutVars>
          <dgm:dir/>
          <dgm:animLvl val="lvl"/>
          <dgm:resizeHandles val="exact"/>
        </dgm:presLayoutVars>
      </dgm:prSet>
      <dgm:spPr/>
    </dgm:pt>
    <dgm:pt modelId="{06A60864-A100-4188-8FC5-98B4F5671944}" type="pres">
      <dgm:prSet presAssocID="{49355089-5ADB-45F4-A17B-FB8255C0A418}" presName="linNode" presStyleCnt="0"/>
      <dgm:spPr/>
    </dgm:pt>
    <dgm:pt modelId="{A7CE5BED-F6B4-49D6-B1F4-32A7DE304C24}" type="pres">
      <dgm:prSet presAssocID="{49355089-5ADB-45F4-A17B-FB8255C0A418}" presName="parentText" presStyleLbl="node1" presStyleIdx="0" presStyleCnt="4" custScaleX="55221">
        <dgm:presLayoutVars>
          <dgm:chMax val="1"/>
          <dgm:bulletEnabled val="1"/>
        </dgm:presLayoutVars>
      </dgm:prSet>
      <dgm:spPr/>
    </dgm:pt>
    <dgm:pt modelId="{FDD46303-97F9-4555-9982-4A75D6503412}" type="pres">
      <dgm:prSet presAssocID="{49355089-5ADB-45F4-A17B-FB8255C0A418}" presName="descendantText" presStyleLbl="alignAccFollowNode1" presStyleIdx="0" presStyleCnt="4" custScaleX="109594" custScaleY="140876">
        <dgm:presLayoutVars>
          <dgm:bulletEnabled val="1"/>
        </dgm:presLayoutVars>
      </dgm:prSet>
      <dgm:spPr/>
    </dgm:pt>
    <dgm:pt modelId="{758538AF-9E81-4446-93F2-4A91FB9E2E12}" type="pres">
      <dgm:prSet presAssocID="{B06B550E-5E03-4B45-A891-AAE5B8C93F74}" presName="sp" presStyleCnt="0"/>
      <dgm:spPr/>
    </dgm:pt>
    <dgm:pt modelId="{7B2470A0-AEA9-4F42-B821-EA1240154A3A}" type="pres">
      <dgm:prSet presAssocID="{0EA37119-296F-45C1-9B34-E2F0E1B3E657}" presName="linNode" presStyleCnt="0"/>
      <dgm:spPr/>
    </dgm:pt>
    <dgm:pt modelId="{FB986B67-C81E-41A9-9289-39692355C62B}" type="pres">
      <dgm:prSet presAssocID="{0EA37119-296F-45C1-9B34-E2F0E1B3E657}" presName="parentText" presStyleLbl="node1" presStyleIdx="1" presStyleCnt="4" custScaleX="54663" custScaleY="130101">
        <dgm:presLayoutVars>
          <dgm:chMax val="1"/>
          <dgm:bulletEnabled val="1"/>
        </dgm:presLayoutVars>
      </dgm:prSet>
      <dgm:spPr/>
    </dgm:pt>
    <dgm:pt modelId="{B49C9A02-4929-4B3E-A14C-417AD6A99080}" type="pres">
      <dgm:prSet presAssocID="{0EA37119-296F-45C1-9B34-E2F0E1B3E657}" presName="descendantText" presStyleLbl="alignAccFollowNode1" presStyleIdx="1" presStyleCnt="4" custScaleX="110705" custScaleY="158764">
        <dgm:presLayoutVars>
          <dgm:bulletEnabled val="1"/>
        </dgm:presLayoutVars>
      </dgm:prSet>
      <dgm:spPr/>
    </dgm:pt>
    <dgm:pt modelId="{C89C8BCA-A19D-40ED-938B-C5E35C338F8A}" type="pres">
      <dgm:prSet presAssocID="{C07CF8A8-E687-45EC-B88E-A34FCA8B4D0E}" presName="sp" presStyleCnt="0"/>
      <dgm:spPr/>
    </dgm:pt>
    <dgm:pt modelId="{280A991B-8F4F-4774-B5E5-A2008C0F9D71}" type="pres">
      <dgm:prSet presAssocID="{2B58C859-54A5-43B1-9EE7-238125422854}" presName="linNode" presStyleCnt="0"/>
      <dgm:spPr/>
    </dgm:pt>
    <dgm:pt modelId="{71ED3B63-DF3E-4442-ABEA-9FA5BC7498FF}" type="pres">
      <dgm:prSet presAssocID="{2B58C859-54A5-43B1-9EE7-238125422854}" presName="parentText" presStyleLbl="node1" presStyleIdx="2" presStyleCnt="4" custScaleX="54910">
        <dgm:presLayoutVars>
          <dgm:chMax val="1"/>
          <dgm:bulletEnabled val="1"/>
        </dgm:presLayoutVars>
      </dgm:prSet>
      <dgm:spPr/>
    </dgm:pt>
    <dgm:pt modelId="{B60C04A5-6B2E-4415-997C-B7A884CBDF8E}" type="pres">
      <dgm:prSet presAssocID="{2B58C859-54A5-43B1-9EE7-238125422854}" presName="descendantText" presStyleLbl="alignAccFollowNode1" presStyleIdx="2" presStyleCnt="4" custScaleX="111556" custScaleY="148298">
        <dgm:presLayoutVars>
          <dgm:bulletEnabled val="1"/>
        </dgm:presLayoutVars>
      </dgm:prSet>
      <dgm:spPr/>
    </dgm:pt>
    <dgm:pt modelId="{FDC447C9-F98F-422A-9436-993E20DB026E}" type="pres">
      <dgm:prSet presAssocID="{879D3C91-ACDB-47AF-B406-F0FBD03E1CB4}" presName="sp" presStyleCnt="0"/>
      <dgm:spPr/>
    </dgm:pt>
    <dgm:pt modelId="{5B5D47F9-1B84-40FE-978A-7698332379B9}" type="pres">
      <dgm:prSet presAssocID="{FE983241-3FA9-4B35-A360-65430AB20CD8}" presName="linNode" presStyleCnt="0"/>
      <dgm:spPr/>
    </dgm:pt>
    <dgm:pt modelId="{88405F1D-E219-44DC-B560-69156355DD2A}" type="pres">
      <dgm:prSet presAssocID="{FE983241-3FA9-4B35-A360-65430AB20CD8}" presName="parentText" presStyleLbl="node1" presStyleIdx="3" presStyleCnt="4" custScaleX="54916" custScaleY="129054">
        <dgm:presLayoutVars>
          <dgm:chMax val="1"/>
          <dgm:bulletEnabled val="1"/>
        </dgm:presLayoutVars>
      </dgm:prSet>
      <dgm:spPr/>
    </dgm:pt>
    <dgm:pt modelId="{A57F272F-1C90-413F-B0DF-7EA43910A2B9}" type="pres">
      <dgm:prSet presAssocID="{FE983241-3FA9-4B35-A360-65430AB20CD8}" presName="descendantText" presStyleLbl="alignAccFollowNode1" presStyleIdx="3" presStyleCnt="4" custScaleX="112889" custScaleY="151244">
        <dgm:presLayoutVars>
          <dgm:bulletEnabled val="1"/>
        </dgm:presLayoutVars>
      </dgm:prSet>
      <dgm:spPr/>
    </dgm:pt>
  </dgm:ptLst>
  <dgm:cxnLst>
    <dgm:cxn modelId="{42C0F112-A205-46A9-9441-F8EEBA749E3E}" type="presOf" srcId="{2B58C859-54A5-43B1-9EE7-238125422854}" destId="{71ED3B63-DF3E-4442-ABEA-9FA5BC7498FF}" srcOrd="0" destOrd="0" presId="urn:microsoft.com/office/officeart/2005/8/layout/vList5"/>
    <dgm:cxn modelId="{A8809614-917E-4EBD-B10E-358D58B6AB03}" srcId="{2B58C859-54A5-43B1-9EE7-238125422854}" destId="{BACD1101-6B5F-4B18-8669-6C1295DA531D}" srcOrd="0" destOrd="0" parTransId="{4DE21050-2264-45E4-8AE5-9B6E58FCE5EF}" sibTransId="{6699A0EB-2775-4427-BBC3-E23A8997F881}"/>
    <dgm:cxn modelId="{62386B1A-407E-44C7-A999-1A9DC2549BE9}" type="presOf" srcId="{BACD1101-6B5F-4B18-8669-6C1295DA531D}" destId="{B60C04A5-6B2E-4415-997C-B7A884CBDF8E}" srcOrd="0" destOrd="0" presId="urn:microsoft.com/office/officeart/2005/8/layout/vList5"/>
    <dgm:cxn modelId="{BF93A91A-D490-4BB8-9C5E-B83B6A6F535A}" type="presOf" srcId="{FF5CDBD1-3B78-4936-A708-5DCD94D384F9}" destId="{B49C9A02-4929-4B3E-A14C-417AD6A99080}" srcOrd="0" destOrd="0" presId="urn:microsoft.com/office/officeart/2005/8/layout/vList5"/>
    <dgm:cxn modelId="{85BAFB1D-1147-4C03-A96F-B7CF390716C4}" srcId="{49355089-5ADB-45F4-A17B-FB8255C0A418}" destId="{A0FB893F-C09F-457B-A0F7-B847CD252E52}" srcOrd="0" destOrd="0" parTransId="{9C13BE23-3930-45E9-9414-0E81C24662F2}" sibTransId="{9E87812D-25A3-456D-ACDB-07D88108F6D5}"/>
    <dgm:cxn modelId="{23BE771E-B0D8-49B4-81D7-4F661A34F797}" srcId="{41DA060A-9A4A-4F1C-A5C1-388C372F543D}" destId="{2B58C859-54A5-43B1-9EE7-238125422854}" srcOrd="2" destOrd="0" parTransId="{F1F6AA85-E21E-463D-A8B2-A958D65899E5}" sibTransId="{879D3C91-ACDB-47AF-B406-F0FBD03E1CB4}"/>
    <dgm:cxn modelId="{D710242B-8025-4D42-993E-0A0862B301BD}" type="presOf" srcId="{A0FB893F-C09F-457B-A0F7-B847CD252E52}" destId="{FDD46303-97F9-4555-9982-4A75D6503412}" srcOrd="0" destOrd="0" presId="urn:microsoft.com/office/officeart/2005/8/layout/vList5"/>
    <dgm:cxn modelId="{66D3D340-B6CB-4BBF-8F86-D0341F6184F0}" type="presOf" srcId="{0EA37119-296F-45C1-9B34-E2F0E1B3E657}" destId="{FB986B67-C81E-41A9-9289-39692355C62B}" srcOrd="0" destOrd="0" presId="urn:microsoft.com/office/officeart/2005/8/layout/vList5"/>
    <dgm:cxn modelId="{83203262-99F3-4CB6-A67C-A10B78551358}" srcId="{41DA060A-9A4A-4F1C-A5C1-388C372F543D}" destId="{0EA37119-296F-45C1-9B34-E2F0E1B3E657}" srcOrd="1" destOrd="0" parTransId="{705108A3-B74E-4F55-AEA0-180EFD0AE44C}" sibTransId="{C07CF8A8-E687-45EC-B88E-A34FCA8B4D0E}"/>
    <dgm:cxn modelId="{14781148-E59A-46FA-B358-33B9ACC1BB05}" type="presOf" srcId="{DE16F75A-1D42-4750-8484-E74848A42E70}" destId="{FDD46303-97F9-4555-9982-4A75D6503412}" srcOrd="0" destOrd="1" presId="urn:microsoft.com/office/officeart/2005/8/layout/vList5"/>
    <dgm:cxn modelId="{15D3C36E-E180-415F-ADAA-008462120BA3}" srcId="{FE983241-3FA9-4B35-A360-65430AB20CD8}" destId="{0A1F6A0C-16EB-4E95-8D8D-FC2A28AA8D03}" srcOrd="0" destOrd="0" parTransId="{7B1C7AB0-1920-415B-A35E-263925843137}" sibTransId="{1286059D-BE9C-45DF-A3D9-37469D59D2B2}"/>
    <dgm:cxn modelId="{DB4E7270-D879-4FCA-A822-AD184137335F}" srcId="{49355089-5ADB-45F4-A17B-FB8255C0A418}" destId="{DE16F75A-1D42-4750-8484-E74848A42E70}" srcOrd="1" destOrd="0" parTransId="{2D348469-8311-45EC-8AE0-7343276BDAA2}" sibTransId="{2B9645D5-E243-442D-9120-88108B2302C0}"/>
    <dgm:cxn modelId="{53577289-8A02-4533-AC92-72EE3956C85A}" srcId="{41DA060A-9A4A-4F1C-A5C1-388C372F543D}" destId="{49355089-5ADB-45F4-A17B-FB8255C0A418}" srcOrd="0" destOrd="0" parTransId="{EFC9F669-E24A-4101-A4D6-83AB264B36F8}" sibTransId="{B06B550E-5E03-4B45-A891-AAE5B8C93F74}"/>
    <dgm:cxn modelId="{AA31328E-2B37-46F1-93C2-8A95F648B701}" type="presOf" srcId="{49355089-5ADB-45F4-A17B-FB8255C0A418}" destId="{A7CE5BED-F6B4-49D6-B1F4-32A7DE304C24}" srcOrd="0" destOrd="0" presId="urn:microsoft.com/office/officeart/2005/8/layout/vList5"/>
    <dgm:cxn modelId="{A378E9A9-0D12-4675-8B66-C72EC4C6064A}" type="presOf" srcId="{0A1F6A0C-16EB-4E95-8D8D-FC2A28AA8D03}" destId="{A57F272F-1C90-413F-B0DF-7EA43910A2B9}" srcOrd="0" destOrd="0" presId="urn:microsoft.com/office/officeart/2005/8/layout/vList5"/>
    <dgm:cxn modelId="{85E1BFB4-63DB-49C3-8786-4D1C6AE4C3AB}" type="presOf" srcId="{41DA060A-9A4A-4F1C-A5C1-388C372F543D}" destId="{E5E7705A-7986-48F9-8121-ECB1003D683D}" srcOrd="0" destOrd="0" presId="urn:microsoft.com/office/officeart/2005/8/layout/vList5"/>
    <dgm:cxn modelId="{924B86DF-0609-4B44-8312-8B96C1CFDF0E}" type="presOf" srcId="{FAD70CBB-0A5C-4B28-9B08-270A8F9D56FF}" destId="{A57F272F-1C90-413F-B0DF-7EA43910A2B9}" srcOrd="0" destOrd="1" presId="urn:microsoft.com/office/officeart/2005/8/layout/vList5"/>
    <dgm:cxn modelId="{7DC1C8E9-3851-41E8-B3C4-5E76A835FB48}" type="presOf" srcId="{FE983241-3FA9-4B35-A360-65430AB20CD8}" destId="{88405F1D-E219-44DC-B560-69156355DD2A}" srcOrd="0" destOrd="0" presId="urn:microsoft.com/office/officeart/2005/8/layout/vList5"/>
    <dgm:cxn modelId="{128C85EE-DE88-4508-A673-ECC46E43481E}" srcId="{41DA060A-9A4A-4F1C-A5C1-388C372F543D}" destId="{FE983241-3FA9-4B35-A360-65430AB20CD8}" srcOrd="3" destOrd="0" parTransId="{01CF3415-589E-479E-A825-DA14CB36D6DD}" sibTransId="{9ACC4373-0496-4D99-B391-E19E0D4125A9}"/>
    <dgm:cxn modelId="{6CA737F2-1385-4F1C-B6F5-EAE9DFD5D577}" srcId="{FE983241-3FA9-4B35-A360-65430AB20CD8}" destId="{FAD70CBB-0A5C-4B28-9B08-270A8F9D56FF}" srcOrd="1" destOrd="0" parTransId="{D0D497BE-3290-433A-8DE2-6D06EA9E2876}" sibTransId="{FD5472EF-2BAE-4EC8-97D4-014C57D67872}"/>
    <dgm:cxn modelId="{7B7914FA-AC73-451D-9181-ED8DAE457256}" srcId="{0EA37119-296F-45C1-9B34-E2F0E1B3E657}" destId="{FF5CDBD1-3B78-4936-A708-5DCD94D384F9}" srcOrd="0" destOrd="0" parTransId="{646A57C9-7512-4905-8A4F-5320802E7C63}" sibTransId="{EAE667DD-9D76-48F4-AAAC-D7805984F1B3}"/>
    <dgm:cxn modelId="{DB7E9E85-DBAC-4C11-BB83-C71935C34174}" type="presParOf" srcId="{E5E7705A-7986-48F9-8121-ECB1003D683D}" destId="{06A60864-A100-4188-8FC5-98B4F5671944}" srcOrd="0" destOrd="0" presId="urn:microsoft.com/office/officeart/2005/8/layout/vList5"/>
    <dgm:cxn modelId="{F7C122E3-A6D6-4EC6-8D52-CDFC5FBC01B5}" type="presParOf" srcId="{06A60864-A100-4188-8FC5-98B4F5671944}" destId="{A7CE5BED-F6B4-49D6-B1F4-32A7DE304C24}" srcOrd="0" destOrd="0" presId="urn:microsoft.com/office/officeart/2005/8/layout/vList5"/>
    <dgm:cxn modelId="{B2908C62-D49C-413C-A8F6-AF755528367C}" type="presParOf" srcId="{06A60864-A100-4188-8FC5-98B4F5671944}" destId="{FDD46303-97F9-4555-9982-4A75D6503412}" srcOrd="1" destOrd="0" presId="urn:microsoft.com/office/officeart/2005/8/layout/vList5"/>
    <dgm:cxn modelId="{743B1837-632A-4FEC-AC12-ECAB0A79D006}" type="presParOf" srcId="{E5E7705A-7986-48F9-8121-ECB1003D683D}" destId="{758538AF-9E81-4446-93F2-4A91FB9E2E12}" srcOrd="1" destOrd="0" presId="urn:microsoft.com/office/officeart/2005/8/layout/vList5"/>
    <dgm:cxn modelId="{CB2546AF-2B20-48D2-8A82-2AFDF51B7F30}" type="presParOf" srcId="{E5E7705A-7986-48F9-8121-ECB1003D683D}" destId="{7B2470A0-AEA9-4F42-B821-EA1240154A3A}" srcOrd="2" destOrd="0" presId="urn:microsoft.com/office/officeart/2005/8/layout/vList5"/>
    <dgm:cxn modelId="{BB716EC7-4B86-401D-961A-9E8CA73CC00A}" type="presParOf" srcId="{7B2470A0-AEA9-4F42-B821-EA1240154A3A}" destId="{FB986B67-C81E-41A9-9289-39692355C62B}" srcOrd="0" destOrd="0" presId="urn:microsoft.com/office/officeart/2005/8/layout/vList5"/>
    <dgm:cxn modelId="{BAAD76B9-A7B8-451D-9765-BCB837969155}" type="presParOf" srcId="{7B2470A0-AEA9-4F42-B821-EA1240154A3A}" destId="{B49C9A02-4929-4B3E-A14C-417AD6A99080}" srcOrd="1" destOrd="0" presId="urn:microsoft.com/office/officeart/2005/8/layout/vList5"/>
    <dgm:cxn modelId="{2CB93C10-D190-4B56-A3E8-95920760D388}" type="presParOf" srcId="{E5E7705A-7986-48F9-8121-ECB1003D683D}" destId="{C89C8BCA-A19D-40ED-938B-C5E35C338F8A}" srcOrd="3" destOrd="0" presId="urn:microsoft.com/office/officeart/2005/8/layout/vList5"/>
    <dgm:cxn modelId="{D59020EE-B48A-45DC-B1FE-CEB876AF3331}" type="presParOf" srcId="{E5E7705A-7986-48F9-8121-ECB1003D683D}" destId="{280A991B-8F4F-4774-B5E5-A2008C0F9D71}" srcOrd="4" destOrd="0" presId="urn:microsoft.com/office/officeart/2005/8/layout/vList5"/>
    <dgm:cxn modelId="{8F4073D1-F7A9-4602-B5EF-92C9513DE740}" type="presParOf" srcId="{280A991B-8F4F-4774-B5E5-A2008C0F9D71}" destId="{71ED3B63-DF3E-4442-ABEA-9FA5BC7498FF}" srcOrd="0" destOrd="0" presId="urn:microsoft.com/office/officeart/2005/8/layout/vList5"/>
    <dgm:cxn modelId="{22D97CDC-DFE6-4819-B92A-A4520F4F4430}" type="presParOf" srcId="{280A991B-8F4F-4774-B5E5-A2008C0F9D71}" destId="{B60C04A5-6B2E-4415-997C-B7A884CBDF8E}" srcOrd="1" destOrd="0" presId="urn:microsoft.com/office/officeart/2005/8/layout/vList5"/>
    <dgm:cxn modelId="{117E577F-48F9-4527-8898-930AB5F3BFBB}" type="presParOf" srcId="{E5E7705A-7986-48F9-8121-ECB1003D683D}" destId="{FDC447C9-F98F-422A-9436-993E20DB026E}" srcOrd="5" destOrd="0" presId="urn:microsoft.com/office/officeart/2005/8/layout/vList5"/>
    <dgm:cxn modelId="{7088733F-C01E-47FA-8064-6E4D393C2A1A}" type="presParOf" srcId="{E5E7705A-7986-48F9-8121-ECB1003D683D}" destId="{5B5D47F9-1B84-40FE-978A-7698332379B9}" srcOrd="6" destOrd="0" presId="urn:microsoft.com/office/officeart/2005/8/layout/vList5"/>
    <dgm:cxn modelId="{E69C3FEB-92CD-4A70-A1E5-6F1CF6A9CC47}" type="presParOf" srcId="{5B5D47F9-1B84-40FE-978A-7698332379B9}" destId="{88405F1D-E219-44DC-B560-69156355DD2A}" srcOrd="0" destOrd="0" presId="urn:microsoft.com/office/officeart/2005/8/layout/vList5"/>
    <dgm:cxn modelId="{8B28B4B3-A676-4F94-AB9A-A380E3B8354F}" type="presParOf" srcId="{5B5D47F9-1B84-40FE-978A-7698332379B9}" destId="{A57F272F-1C90-413F-B0DF-7EA43910A2B9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F998B6-72EC-4801-9C6F-EEFACA338B12}">
      <dsp:nvSpPr>
        <dsp:cNvPr id="0" name=""/>
        <dsp:cNvSpPr/>
      </dsp:nvSpPr>
      <dsp:spPr>
        <a:xfrm>
          <a:off x="1280" y="205433"/>
          <a:ext cx="2936859" cy="379939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1755" tIns="330200" rIns="181755" bIns="33020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 typeface="Arial" panose="020B0604020202020204" pitchFamily="34" charset="0"/>
            <a:buNone/>
          </a:pPr>
          <a:r>
            <a:rPr lang="el-GR" sz="1800" kern="1200" dirty="0"/>
            <a:t>Ασφάλεια και Ακεραιότητα εργαζομένων</a:t>
          </a:r>
          <a:endParaRPr lang="en-US" sz="1800" kern="1200" dirty="0"/>
        </a:p>
      </dsp:txBody>
      <dsp:txXfrm>
        <a:off x="1280" y="1649202"/>
        <a:ext cx="2936859" cy="2279634"/>
      </dsp:txXfrm>
    </dsp:sp>
    <dsp:sp modelId="{58A89C99-0302-4770-8A62-26E636C9B881}">
      <dsp:nvSpPr>
        <dsp:cNvPr id="0" name=""/>
        <dsp:cNvSpPr/>
      </dsp:nvSpPr>
      <dsp:spPr>
        <a:xfrm>
          <a:off x="992990" y="555590"/>
          <a:ext cx="979131" cy="97913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337" tIns="12700" rIns="7633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  <a:endParaRPr lang="en-US" sz="4800" kern="1200" dirty="0"/>
        </a:p>
      </dsp:txBody>
      <dsp:txXfrm>
        <a:off x="1136380" y="698980"/>
        <a:ext cx="692351" cy="692351"/>
      </dsp:txXfrm>
    </dsp:sp>
    <dsp:sp modelId="{C1161E0A-7AF6-488B-B1F4-BD11B67872C9}">
      <dsp:nvSpPr>
        <dsp:cNvPr id="0" name=""/>
        <dsp:cNvSpPr/>
      </dsp:nvSpPr>
      <dsp:spPr>
        <a:xfrm>
          <a:off x="304076" y="3736943"/>
          <a:ext cx="2331266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D6EAD4-FD7D-4BBB-882C-8004821B844D}">
      <dsp:nvSpPr>
        <dsp:cNvPr id="0" name=""/>
        <dsp:cNvSpPr/>
      </dsp:nvSpPr>
      <dsp:spPr>
        <a:xfrm>
          <a:off x="3171266" y="205433"/>
          <a:ext cx="2519796" cy="379939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1755" tIns="330200" rIns="181755" bIns="33020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ClrTx/>
            <a:buSzTx/>
            <a:buFont typeface="Arial" panose="020B0604020202020204" pitchFamily="34" charset="0"/>
            <a:buNone/>
          </a:pPr>
          <a:r>
            <a:rPr lang="el-GR" sz="1800" kern="1200" dirty="0"/>
            <a:t>Μη ελεγχόμενη </a:t>
          </a:r>
          <a:r>
            <a:rPr lang="en-US" sz="1800" kern="1200" dirty="0"/>
            <a:t>&amp; </a:t>
          </a:r>
          <a:r>
            <a:rPr lang="el-GR" sz="1800" kern="1200" dirty="0"/>
            <a:t>μη εξουσιοδοτημένη είσοδος σε εγκαταστάσεις</a:t>
          </a:r>
          <a:endParaRPr lang="en-US" sz="1800" kern="1200" dirty="0"/>
        </a:p>
      </dsp:txBody>
      <dsp:txXfrm>
        <a:off x="3171266" y="1649202"/>
        <a:ext cx="2519796" cy="2279634"/>
      </dsp:txXfrm>
    </dsp:sp>
    <dsp:sp modelId="{D1A58877-E24A-4D1A-9E2E-9F2941CA7E42}">
      <dsp:nvSpPr>
        <dsp:cNvPr id="0" name=""/>
        <dsp:cNvSpPr/>
      </dsp:nvSpPr>
      <dsp:spPr>
        <a:xfrm>
          <a:off x="3954444" y="555590"/>
          <a:ext cx="979131" cy="97913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337" tIns="12700" rIns="7633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4800" kern="1200"/>
            <a:t>2</a:t>
          </a:r>
        </a:p>
      </dsp:txBody>
      <dsp:txXfrm>
        <a:off x="4097834" y="698980"/>
        <a:ext cx="692351" cy="692351"/>
      </dsp:txXfrm>
    </dsp:sp>
    <dsp:sp modelId="{E0802629-7D51-4A89-B8A2-45E86A4BC81E}">
      <dsp:nvSpPr>
        <dsp:cNvPr id="0" name=""/>
        <dsp:cNvSpPr/>
      </dsp:nvSpPr>
      <dsp:spPr>
        <a:xfrm>
          <a:off x="3265531" y="3736943"/>
          <a:ext cx="2331266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18B7FF-4959-4C94-8205-9FF5BD6B4403}">
      <dsp:nvSpPr>
        <dsp:cNvPr id="0" name=""/>
        <dsp:cNvSpPr/>
      </dsp:nvSpPr>
      <dsp:spPr>
        <a:xfrm>
          <a:off x="5924188" y="205433"/>
          <a:ext cx="2677482" cy="379939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1755" tIns="330200" rIns="181755" bIns="33020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800" b="0" i="0" kern="1200" dirty="0"/>
            <a:t>Επικίνδυνα περιβάλλοντα και έλλειψη συστημάτων εντοπισμού και διαχείρισης συμβάντων</a:t>
          </a:r>
          <a:endParaRPr lang="en-US" sz="1800" kern="1200" dirty="0"/>
        </a:p>
      </dsp:txBody>
      <dsp:txXfrm>
        <a:off x="5924188" y="1649202"/>
        <a:ext cx="2677482" cy="2279634"/>
      </dsp:txXfrm>
    </dsp:sp>
    <dsp:sp modelId="{CE2FA814-0749-436F-B997-B960A88117C7}">
      <dsp:nvSpPr>
        <dsp:cNvPr id="0" name=""/>
        <dsp:cNvSpPr/>
      </dsp:nvSpPr>
      <dsp:spPr>
        <a:xfrm>
          <a:off x="6786210" y="555590"/>
          <a:ext cx="979131" cy="97913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337" tIns="12700" rIns="7633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6929600" y="698980"/>
        <a:ext cx="692351" cy="692351"/>
      </dsp:txXfrm>
    </dsp:sp>
    <dsp:sp modelId="{68AF6460-F64F-4DE7-9393-0CCE5E8BA185}">
      <dsp:nvSpPr>
        <dsp:cNvPr id="0" name=""/>
        <dsp:cNvSpPr/>
      </dsp:nvSpPr>
      <dsp:spPr>
        <a:xfrm>
          <a:off x="6097297" y="3736943"/>
          <a:ext cx="2331266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9A5B6F-588D-4AFE-806F-2A565A361C4B}">
      <dsp:nvSpPr>
        <dsp:cNvPr id="0" name=""/>
        <dsp:cNvSpPr/>
      </dsp:nvSpPr>
      <dsp:spPr>
        <a:xfrm>
          <a:off x="8834798" y="205433"/>
          <a:ext cx="2558751" cy="379939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1755" tIns="330200" rIns="181755" bIns="330200" numCol="1" spcCol="1270" anchor="t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800" kern="1200" dirty="0"/>
            <a:t>Ευαισθησία εγκαταστάσεων σε μεταβολές περιβαλλοντικών συνθηκών</a:t>
          </a:r>
        </a:p>
      </dsp:txBody>
      <dsp:txXfrm>
        <a:off x="8834798" y="1649202"/>
        <a:ext cx="2558751" cy="2279634"/>
      </dsp:txXfrm>
    </dsp:sp>
    <dsp:sp modelId="{4D47A05A-CA4E-466B-A1F8-CB4B04AE7925}">
      <dsp:nvSpPr>
        <dsp:cNvPr id="0" name=""/>
        <dsp:cNvSpPr/>
      </dsp:nvSpPr>
      <dsp:spPr>
        <a:xfrm>
          <a:off x="9637454" y="555590"/>
          <a:ext cx="979131" cy="97913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337" tIns="12700" rIns="76337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4800" kern="1200"/>
            <a:t>4</a:t>
          </a:r>
        </a:p>
      </dsp:txBody>
      <dsp:txXfrm>
        <a:off x="9780844" y="698980"/>
        <a:ext cx="692351" cy="692351"/>
      </dsp:txXfrm>
    </dsp:sp>
    <dsp:sp modelId="{E070B5C1-2CC9-4A9C-A476-015E6817CCA2}">
      <dsp:nvSpPr>
        <dsp:cNvPr id="0" name=""/>
        <dsp:cNvSpPr/>
      </dsp:nvSpPr>
      <dsp:spPr>
        <a:xfrm>
          <a:off x="8948540" y="3736943"/>
          <a:ext cx="2331266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8DE741-366A-4BF1-8DD5-8D4D24FFC113}">
      <dsp:nvSpPr>
        <dsp:cNvPr id="0" name=""/>
        <dsp:cNvSpPr/>
      </dsp:nvSpPr>
      <dsp:spPr>
        <a:xfrm>
          <a:off x="0" y="0"/>
          <a:ext cx="9779182" cy="12331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3100" kern="1200" dirty="0"/>
            <a:t>Υπηρεσία έξυπνης </a:t>
          </a:r>
          <a:r>
            <a:rPr lang="el-GR" sz="3100" b="0" i="1" kern="1200" dirty="0"/>
            <a:t>διαχείρισης πρόσβασης </a:t>
          </a:r>
          <a:r>
            <a:rPr lang="el-GR" sz="3100" kern="1200" dirty="0"/>
            <a:t>και </a:t>
          </a:r>
          <a:r>
            <a:rPr lang="el-GR" sz="3100" b="0" i="1" kern="1200" dirty="0"/>
            <a:t>ελέγχου ασφαλείας</a:t>
          </a:r>
          <a:r>
            <a:rPr lang="el-GR" sz="3100" b="1" kern="1200" dirty="0"/>
            <a:t> </a:t>
          </a:r>
          <a:r>
            <a:rPr lang="el-GR" sz="3100" i="0" kern="1200" dirty="0"/>
            <a:t>εγκαταστάσεων και προσωπικού</a:t>
          </a:r>
          <a:r>
            <a:rPr lang="el-GR" sz="3100" kern="1200" dirty="0"/>
            <a:t>:</a:t>
          </a:r>
          <a:endParaRPr lang="en-US" sz="3100" kern="1200" dirty="0"/>
        </a:p>
      </dsp:txBody>
      <dsp:txXfrm>
        <a:off x="60199" y="60199"/>
        <a:ext cx="9658784" cy="1112781"/>
      </dsp:txXfrm>
    </dsp:sp>
    <dsp:sp modelId="{90B6A72D-2563-41E6-AEF4-5C661ED78626}">
      <dsp:nvSpPr>
        <dsp:cNvPr id="0" name=""/>
        <dsp:cNvSpPr/>
      </dsp:nvSpPr>
      <dsp:spPr>
        <a:xfrm>
          <a:off x="0" y="1248121"/>
          <a:ext cx="9779182" cy="3272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0489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l-GR" sz="2400" b="1" kern="1200" dirty="0"/>
            <a:t>Εγκατάσταση συστήματος παρακολούθησης</a:t>
          </a:r>
          <a:r>
            <a:rPr lang="el-GR" sz="2400" kern="1200" dirty="0"/>
            <a:t> κινήσεων εργαζομένων και </a:t>
          </a:r>
          <a:r>
            <a:rPr lang="el-GR" sz="2400" b="1" kern="1200" dirty="0"/>
            <a:t>διαχείρισης εξουσιοδοτημένης πρόσβασης 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l-GR" sz="2400" b="1" kern="1200" dirty="0"/>
            <a:t>Μηχανισμοί ειδοποίησης έκτακτης ανάγκης</a:t>
          </a:r>
          <a:r>
            <a:rPr lang="el-GR" sz="2400" kern="1200" dirty="0"/>
            <a:t> από το προσωπικό προς τους υπεύθυνους ασφάλειας και αντίστροφα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l-GR" sz="2400" b="1" kern="1200" dirty="0"/>
            <a:t>Απομακρυσμένος έλεγχος εγκαταστάσεων</a:t>
          </a:r>
          <a:r>
            <a:rPr lang="el-GR" sz="2400" kern="1200" dirty="0"/>
            <a:t>-κλείδωμα/ξεκλείδωμα χώρων, έλεγχος πρόσβασης και παρακολούθηση περιβαλλοντικών συνθηκών</a:t>
          </a:r>
          <a:endParaRPr 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l-GR" sz="2400" kern="1200" dirty="0"/>
            <a:t>Κεντρικό </a:t>
          </a:r>
          <a:r>
            <a:rPr lang="en-US" sz="2400" b="1" kern="1200" dirty="0"/>
            <a:t>dashboard</a:t>
          </a:r>
          <a:r>
            <a:rPr lang="el-GR" sz="2400" b="1" kern="1200" dirty="0"/>
            <a:t> </a:t>
          </a:r>
          <a:r>
            <a:rPr lang="el-GR" sz="2400" kern="1200" dirty="0"/>
            <a:t>ελέγχου για εύκολη πρόσβαση όλων των δεδομένων</a:t>
          </a:r>
          <a:endParaRPr lang="en-US" sz="2400" kern="1200" dirty="0"/>
        </a:p>
      </dsp:txBody>
      <dsp:txXfrm>
        <a:off x="0" y="1248121"/>
        <a:ext cx="9779182" cy="327267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D46303-97F9-4555-9982-4A75D6503412}">
      <dsp:nvSpPr>
        <dsp:cNvPr id="0" name=""/>
        <dsp:cNvSpPr/>
      </dsp:nvSpPr>
      <dsp:spPr>
        <a:xfrm rot="5400000">
          <a:off x="5592247" y="-3125604"/>
          <a:ext cx="978007" cy="723081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l-GR" sz="1600" kern="1200" dirty="0"/>
            <a:t>Αδυναμία σύνδεσης με MQTT </a:t>
          </a:r>
          <a:r>
            <a:rPr lang="el-GR" sz="1600" kern="1200" dirty="0" err="1"/>
            <a:t>Broker</a:t>
          </a:r>
          <a:r>
            <a:rPr lang="el-GR" sz="1600" kern="1200" dirty="0"/>
            <a:t> (εργαστηρίου &amp; τοπικό δικό μας)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l-GR" sz="1600" kern="1200" dirty="0"/>
            <a:t>Δυσκολία σύνδεσης με </a:t>
          </a:r>
          <a:r>
            <a:rPr lang="el-GR" sz="1600" kern="1200" dirty="0" err="1"/>
            <a:t>Nuki</a:t>
          </a:r>
          <a:r>
            <a:rPr lang="el-GR" sz="1600" kern="1200" dirty="0"/>
            <a:t> Web API για κλείδωμα/ξεκλείδωμα με HTTP </a:t>
          </a:r>
          <a:r>
            <a:rPr lang="el-GR" sz="1600" kern="1200" dirty="0" err="1"/>
            <a:t>requests</a:t>
          </a:r>
          <a:endParaRPr lang="en-US" sz="1600" kern="1200" dirty="0"/>
        </a:p>
      </dsp:txBody>
      <dsp:txXfrm rot="-5400000">
        <a:off x="2465841" y="48544"/>
        <a:ext cx="7183077" cy="882523"/>
      </dsp:txXfrm>
    </dsp:sp>
    <dsp:sp modelId="{A7CE5BED-F6B4-49D6-B1F4-32A7DE304C24}">
      <dsp:nvSpPr>
        <dsp:cNvPr id="0" name=""/>
        <dsp:cNvSpPr/>
      </dsp:nvSpPr>
      <dsp:spPr>
        <a:xfrm>
          <a:off x="416437" y="55910"/>
          <a:ext cx="2049403" cy="867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600" b="1" kern="1200" dirty="0"/>
            <a:t>Τεχνικά Προβλήματα Διασύνδεσης </a:t>
          </a:r>
          <a:r>
            <a:rPr lang="es-ES" sz="1600" b="1" kern="1200" dirty="0"/>
            <a:t>Smart </a:t>
          </a:r>
          <a:r>
            <a:rPr lang="es-ES" sz="1600" b="1" kern="1200" dirty="0" err="1"/>
            <a:t>Lock</a:t>
          </a:r>
          <a:endParaRPr lang="en-US" sz="1600" kern="1200" dirty="0"/>
        </a:p>
      </dsp:txBody>
      <dsp:txXfrm>
        <a:off x="458799" y="98272"/>
        <a:ext cx="1964679" cy="783066"/>
      </dsp:txXfrm>
    </dsp:sp>
    <dsp:sp modelId="{B49C9A02-4929-4B3E-A14C-417AD6A99080}">
      <dsp:nvSpPr>
        <dsp:cNvPr id="0" name=""/>
        <dsp:cNvSpPr/>
      </dsp:nvSpPr>
      <dsp:spPr>
        <a:xfrm rot="5400000">
          <a:off x="5546097" y="-2065359"/>
          <a:ext cx="1102191" cy="7304121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l-GR" sz="1600" kern="1200" dirty="0"/>
            <a:t>Μήνυμα </a:t>
          </a:r>
          <a:r>
            <a:rPr lang="en-US" sz="1600" kern="1200" dirty="0"/>
            <a:t>SOS </a:t>
          </a:r>
          <a:r>
            <a:rPr lang="el-GR" sz="1600" kern="1200" dirty="0"/>
            <a:t>φτάνει στο επίπεδο εφαρμογής με καθυστέρηση ανάλογη της συχνότητας </a:t>
          </a:r>
          <a:r>
            <a:rPr lang="en-US" sz="1600" kern="1200" dirty="0"/>
            <a:t>polling </a:t>
          </a:r>
          <a:r>
            <a:rPr lang="el-GR" sz="1600" kern="1200" dirty="0"/>
            <a:t>του </a:t>
          </a:r>
          <a:r>
            <a:rPr lang="en-US" sz="1600" kern="1200" dirty="0"/>
            <a:t>Context Broker</a:t>
          </a:r>
          <a:r>
            <a:rPr lang="el-GR" sz="1600" kern="1200" dirty="0"/>
            <a:t>, ~2 </a:t>
          </a:r>
          <a:r>
            <a:rPr lang="en-US" sz="1600" kern="1200" dirty="0"/>
            <a:t>seconds</a:t>
          </a:r>
          <a:endParaRPr lang="en-US" sz="1400" kern="1200" dirty="0"/>
        </a:p>
      </dsp:txBody>
      <dsp:txXfrm rot="-5400000">
        <a:off x="2445133" y="1089410"/>
        <a:ext cx="7250316" cy="994581"/>
      </dsp:txXfrm>
    </dsp:sp>
    <dsp:sp modelId="{FB986B67-C81E-41A9-9289-39692355C62B}">
      <dsp:nvSpPr>
        <dsp:cNvPr id="0" name=""/>
        <dsp:cNvSpPr/>
      </dsp:nvSpPr>
      <dsp:spPr>
        <a:xfrm>
          <a:off x="416437" y="1022198"/>
          <a:ext cx="2028694" cy="112900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600" b="1" kern="1200" dirty="0"/>
            <a:t>Εκπλήρωση Απαιτήσεων Πραγματικού Χρόνου των </a:t>
          </a:r>
          <a:r>
            <a:rPr lang="en-US" sz="1600" b="1" kern="1200" dirty="0"/>
            <a:t>Alerts</a:t>
          </a:r>
          <a:endParaRPr lang="en-US" sz="1600" kern="1200" dirty="0"/>
        </a:p>
      </dsp:txBody>
      <dsp:txXfrm>
        <a:off x="471550" y="1077311"/>
        <a:ext cx="1918468" cy="1018778"/>
      </dsp:txXfrm>
    </dsp:sp>
    <dsp:sp modelId="{B60C04A5-6B2E-4415-997C-B7A884CBDF8E}">
      <dsp:nvSpPr>
        <dsp:cNvPr id="0" name=""/>
        <dsp:cNvSpPr/>
      </dsp:nvSpPr>
      <dsp:spPr>
        <a:xfrm rot="5400000">
          <a:off x="5619667" y="-970775"/>
          <a:ext cx="1029533" cy="7360269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l-GR" sz="1600" kern="1200" dirty="0"/>
            <a:t>Απαιτείται ταυτόχρονη εκτέλεση πολλών προγραμμάτων</a:t>
          </a:r>
          <a:r>
            <a:rPr lang="en-US" sz="1600" kern="1200" dirty="0"/>
            <a:t>, </a:t>
          </a:r>
          <a:r>
            <a:rPr lang="el-GR" sz="1600" kern="1200" dirty="0"/>
            <a:t>δύσκολη επανόρθωση της κατάστασης ύστερα από σφάλμα (</a:t>
          </a:r>
          <a:r>
            <a:rPr lang="en-US" sz="1600" kern="1200" dirty="0" err="1"/>
            <a:t>Nuki</a:t>
          </a:r>
          <a:r>
            <a:rPr lang="en-US" sz="1600" kern="1200" dirty="0"/>
            <a:t> Smart Lock – Open/Closed)</a:t>
          </a:r>
        </a:p>
      </dsp:txBody>
      <dsp:txXfrm rot="-5400000">
        <a:off x="2454299" y="2244851"/>
        <a:ext cx="7310011" cy="929017"/>
      </dsp:txXfrm>
    </dsp:sp>
    <dsp:sp modelId="{71ED3B63-DF3E-4442-ABEA-9FA5BC7498FF}">
      <dsp:nvSpPr>
        <dsp:cNvPr id="0" name=""/>
        <dsp:cNvSpPr/>
      </dsp:nvSpPr>
      <dsp:spPr>
        <a:xfrm>
          <a:off x="416437" y="2275463"/>
          <a:ext cx="2037861" cy="8677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600" b="1" kern="1200" dirty="0"/>
            <a:t>Αξιοπιστία των Διάσπαρτων Κομματιών του Συστήματος</a:t>
          </a:r>
          <a:r>
            <a:rPr lang="en-US" sz="1600" b="1" kern="1200" dirty="0"/>
            <a:t> </a:t>
          </a:r>
          <a:endParaRPr lang="en-US" sz="1600" kern="1200" dirty="0"/>
        </a:p>
      </dsp:txBody>
      <dsp:txXfrm>
        <a:off x="458799" y="2317825"/>
        <a:ext cx="1953137" cy="783066"/>
      </dsp:txXfrm>
    </dsp:sp>
    <dsp:sp modelId="{A57F272F-1C90-413F-B0DF-7EA43910A2B9}">
      <dsp:nvSpPr>
        <dsp:cNvPr id="0" name=""/>
        <dsp:cNvSpPr/>
      </dsp:nvSpPr>
      <dsp:spPr>
        <a:xfrm rot="5400000">
          <a:off x="5653638" y="103365"/>
          <a:ext cx="1049985" cy="7448218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l-GR" sz="1600" kern="1200" dirty="0"/>
            <a:t>Πρέπει να καθορίζεται από τον </a:t>
          </a:r>
          <a:r>
            <a:rPr lang="en-US" sz="1600" kern="1200" dirty="0"/>
            <a:t>faker </a:t>
          </a:r>
          <a:r>
            <a:rPr lang="el-GR" sz="1600" kern="1200" dirty="0"/>
            <a:t>των </a:t>
          </a:r>
          <a:r>
            <a:rPr lang="en-US" sz="1600" kern="1200" dirty="0"/>
            <a:t>trackers </a:t>
          </a:r>
          <a:r>
            <a:rPr lang="el-GR" sz="1600" kern="1200" dirty="0"/>
            <a:t>και η εγγύτητα σε πόρτες, και η κατεύθυνση εισόδου/εξόδου από αυτές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l-GR" sz="1600" kern="1200" dirty="0"/>
            <a:t>Μόνο τότε μπορεί να σταλθεί κατάλληλο μήνυμα «σάρωσης» </a:t>
          </a:r>
          <a:r>
            <a:rPr lang="en-US" sz="1600" kern="1200" dirty="0"/>
            <a:t>NFC</a:t>
          </a:r>
        </a:p>
      </dsp:txBody>
      <dsp:txXfrm rot="-5400000">
        <a:off x="2454522" y="3353737"/>
        <a:ext cx="7396962" cy="947473"/>
      </dsp:txXfrm>
    </dsp:sp>
    <dsp:sp modelId="{88405F1D-E219-44DC-B560-69156355DD2A}">
      <dsp:nvSpPr>
        <dsp:cNvPr id="0" name=""/>
        <dsp:cNvSpPr/>
      </dsp:nvSpPr>
      <dsp:spPr>
        <a:xfrm>
          <a:off x="416437" y="3267515"/>
          <a:ext cx="2038084" cy="111991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1600" b="1" kern="1200" dirty="0"/>
            <a:t>Συνδυασμός Αλληλεξαρτώμενων Λειτουργιών για Ψεύτικα Δεδομένα</a:t>
          </a:r>
          <a:endParaRPr lang="en-US" sz="1600" kern="1200" dirty="0"/>
        </a:p>
      </dsp:txBody>
      <dsp:txXfrm>
        <a:off x="471107" y="3322185"/>
        <a:ext cx="1928744" cy="10105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FB8B65A-D69F-C26C-B67E-036EF77BF1F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2B9064-AE57-427F-E5AF-71DE7D52FE6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8190EA-5EEC-4300-B6AE-D9734C6C648E}" type="datetimeFigureOut">
              <a:rPr lang="en-US" smtClean="0"/>
              <a:t>2025-02-13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86157A-CEB9-B0FC-3A49-BE950AEAD6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819CA0-A57D-42D7-A625-56C22D0FA7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FF3A6F-DEFA-45E0-9496-BEE7C2C6F3D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60022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5T19:13:28.696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623 304 24575,'1'1'0,"-1"0"0,0-1 0,1 1 0,-1 0 0,1-1 0,-1 1 0,1 0 0,0-1 0,-1 1 0,1 0 0,0-1 0,-1 1 0,1-1 0,0 0 0,-1 1 0,1-1 0,0 1 0,0-1 0,0 0 0,-1 0 0,1 1 0,0-1 0,0 0 0,0 0 0,0 0 0,0 0 0,-1 0 0,1 0 0,1 0 0,36-1 0,-29 1 0,-84-16 0,40 7 0,31 8 0,13 3 0,-8-2 0,0 0 0,0 0 0,0 1 0,0-1 0,0 0 0,0 0 0,0 1 0,0-1 0,0 1 0,0-1 0,0 0 0,-1 1 0,1 0 0,0-1 0,0 1 0,-1-1 0,1 1 0,0 0 0,-1 0 0,1-1 0,1 3 0,-3-3 0,1 1 0,-1-1 0,1 1 0,-1 0 0,1-1 0,-1 1 0,1-1 0,-1 0 0,1 1 0,-1-1 0,1 1 0,-1-1 0,0 0 0,1 1 0,-1-1 0,0 0 0,1 0 0,-1 0 0,0 1 0,1-1 0,-1 0 0,0 0 0,1 0 0,-1 0 0,0 0 0,1 0 0,-1 0 0,0-1 0,0 1 0,0 0 0,-5-1 0,0 0 0,0 0 0,1 0 0,-1-1 0,0 0 0,1 0 0,-1 0 0,1-1 0,-8-4 0,6 3 0,0 0 0,0 1 0,0 0 0,-13-4 0,-16-2 0,1-2 0,-36-17 0,50 18 0,1-1 0,1-1 0,-23-17 0,22 15 0,-1 0 0,-33-17 0,34 21 0,0-2 0,1 0 0,1 0 0,0-2 0,-23-23 0,55 46 0,0 0 0,24 10 0,-18-9 0,46 22 0,92 32 0,-67-31 0,104 52 0,-115-50 0,-39-17 0,-38-16 0,-5-1 0,-22-9 0,15 4 0,6 4 0,0-1 0,0 0 0,0 0 0,0 0 0,0-1 0,0 1 0,0-1 0,-4-3 0,50 7 0,-33-2 0,-4 0 0,0 1 0,0-1 0,0 1 0,0 0 0,8 3 0,-44-2 0,-19-6 0,82 15 120,-12-3-1605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5T19:13:34.975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1 24575,'0'1'0,"1"1"0,-1-1 0,1 1 0,0-1 0,-1 1 0,1-1 0,0 0 0,0 1 0,0-1 0,0 0 0,0 0 0,0 0 0,0 0 0,1 1 0,-1-2 0,0 1 0,1 0 0,-1 0 0,3 1 0,36 16 0,-29-13 0,-2-2 0,1 0 0,0-1 0,0 0 0,1 0 0,-1-1 0,0-1 0,14 0 0,21 2 0,108 15 0,-16-4 0,102 5 0,-144-13 0,-40 0 0,1-2 0,60-6 0,-99-1-1365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5T19:13:50.385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752 338 24575,'-9'0'0,"-7"0"0,1 0 0,-1 1 0,1 1 0,-18 4 0,30-6 0,0 1 0,0 0 0,0 0 0,0 0 0,1 0 0,-1 0 0,0 1 0,0-1 0,1 1 0,-1 0 0,1 0 0,-1 0 0,1 0 0,0 0 0,0 0 0,0 1 0,0-1 0,0 1 0,1 0 0,-1-1 0,1 1 0,0 0 0,-1 0 0,1 0 0,1 0 0,-1 0 0,-1 4 0,3-5 0,-1 0 0,0 0 0,1 0 0,-1 1 0,1-1 0,0 0 0,0 0 0,0 0 0,0 0 0,0 0 0,0 0 0,0 0 0,1-1 0,-1 1 0,1 0 0,-1-1 0,1 1 0,-1-1 0,1 1 0,0-1 0,0 0 0,0 0 0,0 0 0,0 0 0,0 0 0,3 1 0,3 2 0,1-1 0,-1-1 0,1 1 0,0-1 0,11 1 0,-17-2 0,0-1 0,-1 0 0,1 0 0,0-1 0,-1 1 0,1 0 0,0-1 0,-1 1 0,1-1 0,-1 0 0,1 0 0,-1 0 0,1 0 0,-1-1 0,0 1 0,1-1 0,-1 1 0,0-1 0,0 0 0,0 0 0,0 0 0,0 0 0,2-3 0,-3 3 0,0 0 0,0 0 0,-1 0 0,1 0 0,0-1 0,-1 1 0,1 0 0,-1 0 0,0-1 0,0 1 0,0 0 0,0-1 0,0 1 0,0 0 0,-1 0 0,1-1 0,-1 1 0,0 0 0,1 0 0,-1 0 0,0 0 0,0 0 0,0 0 0,-1 0 0,1 0 0,0 0 0,-1 0 0,-2-2 0,1 0 0,-2 1 0,1-1 0,0 1 0,-1-1 0,1 2 0,-1-1 0,0 0 0,0 1 0,0 0 0,0 0 0,0 0 0,-1 1 0,1 0 0,0 0 0,-1 0 0,1 0 0,-8 1 0,-10 1 0,1 1 0,0 1 0,-22 6 0,3-1 0,28-6 0,11-1 0,0-1 0,0 1 0,0-1 0,-1 0 0,1 1 0,0-1 0,0 0 0,0 0 0,0 0 0,0-1 0,-1 1 0,1 0 0,0-1 0,0 0 0,0 1 0,0-1 0,0 0 0,0 0 0,-2-1 0,-100-55 0,68 39 0,0-2 0,-54-39 0,87 57 0,0-1 0,1 1 0,0-1 0,-1 1 0,1-1 0,0 0 0,0 0 0,1 0 0,-1 0 0,0 0 0,1 0 0,0 0 0,-1-5 0,-7-13 0,5 14 0,-1 0 0,1 1 0,-2 0 0,1 0 0,-1 0 0,0 0 0,-11-7 0,-18-19 0,-8-20 0,75 63 0,341 198 0,-350-198 0,1-1 0,37 11 0,-42-16 0,-1 1 0,1 1 0,-1 0 0,0 2 0,24 15 0,-27-12 0,1-1 0,1 0 0,0-2 0,0 0 0,1 0 0,0-2 0,33 10 0,-40-15 0,-1 0 0,0 1 0,0 1 0,0 0 0,0 0 0,-1 1 0,0 0 0,0 1 0,0 0 0,11 10 0,-12-11 0,0-1 0,0-1 0,0 1 0,0-1 0,0 0 0,16 2 0,4 3 0,141 41 0,-113-35 0,-41-11 0,0 0 0,-1 2 0,16 5 0,-76-5 0,35-4 0,-31-3 0,41 2 0,0 0 0,1 0 0,-1 0 0,0 0 0,0 0 0,1 0 0,-1 0 0,0-1 0,1 1 0,-1 0 0,0 0 0,1-1 0,-1 1 0,0-1 0,1 1 0,-1-1 0,1 1 0,-1-1 0,1 1 0,-1-1 0,1 1 0,-1-1 0,1 1 0,0-1 0,-1 0 0,1 1 0,0-1 0,-1 0 0,1 1 0,0-1 0,0 0 0,0 1 0,-1-1 0,1 0 0,0 0 0,0 1 0,0-1 0,0 0 0,0 0 0,1 1 0,-1-1 0,0 0 0,0 1 0,0-1 0,1-1 0,0 2 0,-1-1 0,1 1 0,-1-1 0,1 1 0,0 0 0,-1-1 0,1 1 0,0 0 0,-1 0 0,1 0 0,0-1 0,0 1 0,-1 0 0,1 0 0,0 0 0,0 0 0,-1 0 0,1 0 0,0 0 0,0 0 0,-1 1 0,1-1 0,0 0 0,-1 0 0,1 0 0,0 1 0,-1-1 0,1 0 0,0 1 0,30 13 0,-23-10 0,4 1 0,1 0 0,0 0 0,0-2 0,0 1 0,1-2 0,-1 0 0,1 0 0,17-1 0,-29-1 0,1 0 0,-1 0 0,0 0 0,1 1 0,-1-1 0,0 1 0,0-1 0,1 1 0,-1 0 0,4 2 0,-6-3 0,0 0 0,0 0 0,0 0 0,0 0 0,0 0 0,0 0 0,1 0 0,-1 0 0,0 0 0,0 1 0,0-1 0,0 0 0,0 0 0,0 0 0,0 0 0,0 0 0,0 0 0,0 1 0,0-1 0,0 0 0,0 0 0,0 0 0,0 0 0,0 0 0,0 1 0,0-1 0,0 0 0,0 0 0,0 0 0,0 0 0,0 0 0,0 1 0,0-1 0,0 0 0,0 0 0,0 0 0,0 0 0,0 0 0,0 1 0,0-1 0,0 0 0,-1 0 0,1 0 0,0 0 0,0 0 0,0 0 0,-16 6 0,-24-3 0,36-3 0,26 0 0,20 0 0,-1 2 0,0 1 0,50 12 0,-52-6 0,60 10 0,49 12 0,-25-21 0,-95-5 0,54 2 0,45-2 0,-91-7 0,-1-1 0,38-8 0,-24 3 0,38-2 0,-62 9 0,0-1 0,0-1 0,0-2 0,-1 0 0,34-13 0,-37 7 0,-1 0 0,0-1 0,-1-1 0,18-17 0,-13 11 0,41-25 0,-6 12 0,-2-3 0,77-62 0,-120 85 24,142-133-1413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11-05T19:14:00.772"/>
    </inkml:context>
    <inkml:brush xml:id="br0">
      <inkml:brushProperty name="width" value="0.35" units="cm"/>
      <inkml:brushProperty name="height" value="0.35" units="cm"/>
      <inkml:brushProperty name="color" value="#FFFFFF"/>
    </inkml:brush>
  </inkml:definitions>
  <inkml:trace contextRef="#ctx0" brushRef="#br0">3863 536 24575,'-11'8'0,"1"0"0,-1 0 0,0-1 0,-1 0 0,0-1 0,0 0 0,0-1 0,-1-1 0,1 0 0,-18 3 0,-17 2 0,-70 3 0,101-11 0,-100 5 0,68-5 0,-1 1 0,1 3 0,0 2 0,-76 21 0,-246 115 0,249-93 0,95-39 0,-1-1 0,0-2 0,-1 0 0,0-2 0,0-1 0,0-1 0,-1-2 0,1-1 0,-1-1 0,0-1 0,1-1 0,0-2 0,-43-11 0,-53-26 0,83 25 0,-1 2 0,0 2 0,0 2 0,-56-6 0,41 9 0,1-3 0,-1-3 0,-65-24 0,-14-2 0,9 8 0,-1 5 0,-171-11 0,242 30 0,0-2 0,-71-21 0,2 0 0,93 21 0,-48-18 0,4 0 0,68 25 0,0 0 0,1-1 0,-1 0 0,1 0 0,0-1 0,0 0 0,0-1 0,0 0 0,1 0 0,0 0 0,0-1 0,0 0 0,1-1 0,-1 0 0,2 1 0,-1-2 0,1 1 0,-6-11 0,-4-11 0,2 0 0,-16-49 0,26 69 0,0 1 0,-1 0 0,0 0 0,-8-12 0,-9-18 0,20 38 0,1-1 0,0 1 0,0-1 0,0 1 0,0-1 0,0 1 0,0-1 0,0 1 0,0-1 0,0 1 0,0-1 0,0 0 0,0 1 0,1-1 0,-1 1 0,0-1 0,0 1 0,0-1 0,1 1 0,-1 0 0,0-1 0,1 1 0,-1-1 0,0 1 0,1-1 0,-1 1 0,1 0 0,-1-1 0,0 1 0,1 0 0,-1-1 0,1 1 0,-1 0 0,1 0 0,-1 0 0,1-1 0,-1 1 0,1 0 0,-1 0 0,1 0 0,-1 0 0,1 0 0,0 0 0,-1 0 0,1 0 0,-1 0 0,1 0 0,-1 0 0,1 0 0,0 1 0,37 2 0,-30-2 0,366 11 0,-365-12 0,233 11 0,-61-6 0,-311-11 0,-190-34 0,240 27 0,198 17 0,-36-3 0,53 6 0,85 3 0,-158-18 0,-48 5 0,1 1 0,21-1 0,107 3 0,200-23 0,-268 16 0,115 4 0,-111 4 0,461-6 0,-145-6 0,-232 7 0,91 2 0,50 3 0,-121-17 0,-8 11 0,-151-1 0,-20 5 0,-1 0 0,1 0 0,0 0 0,-1 0 0,1 1 0,0-1 0,0 1 0,-1 0 0,1 0 0,0 1 0,5 0 0,-8 2 0,-1 0 0,0 0 0,0-1 0,0 1 0,0 0 0,0 0 0,-1 0 0,1 0 0,-1 0 0,0-1 0,0 1 0,-2 4 0,1 0 0,-3 11 0,2-5 0,0-1 0,-1 1 0,-1-1 0,-10 21 0,12-29 0,1 0 0,-1 0 0,-1 0 0,1-1 0,0 1 0,-1-1 0,0 0 0,1 0 0,-1 0 0,-1-1 0,1 1 0,0-1 0,0 0 0,-1 0 0,1-1 0,-10 3 0,-23 3 0,-41 2 0,-19 5 0,-205 36 0,-6 2 0,124-10 0,-46 9 0,170-41 0,-116 5 0,22-18 0,-196-29 0,-14-1 0,237 23 0,-316-33 0,419 40 0,13 1 0,0 1 0,0 0 0,-14 1 0,60 18 0,171 64 0,-131-55 0,83 42 0,-153-67 0,0 0 0,-1 0 0,1 1 0,-1 0 0,1 0 0,-1 0 0,0 1 0,0-1 0,-1 1 0,1 0 0,-1 0 0,0 0 0,0 1 0,0-1 0,0 1 0,-1-1 0,0 1 0,0 0 0,3 10 0,1 13-1365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50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ADD9-2083-264C-A652-8D52D02F7E72}" type="datetimeFigureOut">
              <a:rPr lang="en-US" smtClean="0"/>
              <a:t>2025-02-13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DC217-DF71-1A49-B3EA-559F1F43B0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9385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9815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948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08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3537B6D-42A5-F449-2691-321A167F7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3419"/>
            <a:ext cx="12192000" cy="6861419"/>
            <a:chOff x="0" y="-3419"/>
            <a:chExt cx="12192000" cy="6861419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902465C8-266D-104C-9C49-323DF4A8277E}"/>
                </a:ext>
              </a:extLst>
            </p:cNvPr>
            <p:cNvSpPr/>
            <p:nvPr userDrawn="1"/>
          </p:nvSpPr>
          <p:spPr>
            <a:xfrm>
              <a:off x="583746" y="4960030"/>
              <a:ext cx="1551214" cy="1551214"/>
            </a:xfrm>
            <a:prstGeom prst="ellips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37979A1C-BF60-B345-A664-2E4F7A3461EB}"/>
                </a:ext>
              </a:extLst>
            </p:cNvPr>
            <p:cNvSpPr/>
            <p:nvPr userDrawn="1"/>
          </p:nvSpPr>
          <p:spPr>
            <a:xfrm>
              <a:off x="1" y="4571999"/>
              <a:ext cx="1118508" cy="1118508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58080B3E-915C-2D4C-8608-596E1BFD6387}"/>
                </a:ext>
              </a:extLst>
            </p:cNvPr>
            <p:cNvSpPr/>
            <p:nvPr userDrawn="1"/>
          </p:nvSpPr>
          <p:spPr>
            <a:xfrm>
              <a:off x="1" y="5739492"/>
              <a:ext cx="1118508" cy="1118508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15FBB50-09C8-B64E-AE57-67C5E70810CB}"/>
                </a:ext>
              </a:extLst>
            </p:cNvPr>
            <p:cNvGrpSpPr/>
            <p:nvPr userDrawn="1"/>
          </p:nvGrpSpPr>
          <p:grpSpPr>
            <a:xfrm>
              <a:off x="8264427" y="-3419"/>
              <a:ext cx="3927573" cy="3165022"/>
              <a:chOff x="9857014" y="13834"/>
              <a:chExt cx="2334986" cy="1881641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EFBF1E52-11FA-DC48-B7AD-75734232FFE8}"/>
                  </a:ext>
                </a:extLst>
              </p:cNvPr>
              <p:cNvSpPr/>
              <p:nvPr userDrawn="1"/>
            </p:nvSpPr>
            <p:spPr>
              <a:xfrm rot="5400000" flipH="1" flipV="1">
                <a:off x="10667433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4850B620-49F5-3748-84AF-682555D52792}"/>
                  </a:ext>
                </a:extLst>
              </p:cNvPr>
              <p:cNvSpPr/>
              <p:nvPr userDrawn="1"/>
            </p:nvSpPr>
            <p:spPr>
              <a:xfrm rot="16200000" flipV="1">
                <a:off x="9499940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C68F289-2744-2F48-893A-3F17911625C8}"/>
                </a:ext>
              </a:extLst>
            </p:cNvPr>
            <p:cNvSpPr/>
            <p:nvPr userDrawn="1"/>
          </p:nvSpPr>
          <p:spPr>
            <a:xfrm>
              <a:off x="0" y="-1"/>
              <a:ext cx="1167493" cy="1167493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9E240E8A-950E-7946-826C-415CB5DACA43}"/>
                </a:ext>
              </a:extLst>
            </p:cNvPr>
            <p:cNvSpPr/>
            <p:nvPr userDrawn="1"/>
          </p:nvSpPr>
          <p:spPr>
            <a:xfrm>
              <a:off x="11024507" y="4580708"/>
              <a:ext cx="1167493" cy="2277292"/>
            </a:xfrm>
            <a:custGeom>
              <a:avLst/>
              <a:gdLst>
                <a:gd name="connsiteX0" fmla="*/ 1167473 w 1167493"/>
                <a:gd name="connsiteY0" fmla="*/ 0 h 2272167"/>
                <a:gd name="connsiteX1" fmla="*/ 1167493 w 1167493"/>
                <a:gd name="connsiteY1" fmla="*/ 0 h 2272167"/>
                <a:gd name="connsiteX2" fmla="*/ 1167493 w 1167493"/>
                <a:gd name="connsiteY2" fmla="*/ 492960 h 2272167"/>
                <a:gd name="connsiteX3" fmla="*/ 1167493 w 1167493"/>
                <a:gd name="connsiteY3" fmla="*/ 720385 h 2272167"/>
                <a:gd name="connsiteX4" fmla="*/ 1167493 w 1167493"/>
                <a:gd name="connsiteY4" fmla="*/ 2272167 h 2272167"/>
                <a:gd name="connsiteX5" fmla="*/ 0 w 1167493"/>
                <a:gd name="connsiteY5" fmla="*/ 2272167 h 2272167"/>
                <a:gd name="connsiteX6" fmla="*/ 0 w 1167493"/>
                <a:gd name="connsiteY6" fmla="*/ 1898074 h 2272167"/>
                <a:gd name="connsiteX7" fmla="*/ 0 w 1167493"/>
                <a:gd name="connsiteY7" fmla="*/ 1271597 h 2272167"/>
                <a:gd name="connsiteX8" fmla="*/ 0 w 1167493"/>
                <a:gd name="connsiteY8" fmla="*/ 1177688 h 2272167"/>
                <a:gd name="connsiteX9" fmla="*/ 1048124 w 1167493"/>
                <a:gd name="connsiteY9" fmla="*/ 6080 h 2272167"/>
                <a:gd name="connsiteX10" fmla="*/ 1167473 w 1167493"/>
                <a:gd name="connsiteY10" fmla="*/ 0 h 2272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67493" h="2272167">
                  <a:moveTo>
                    <a:pt x="1167473" y="0"/>
                  </a:moveTo>
                  <a:lnTo>
                    <a:pt x="1167493" y="0"/>
                  </a:lnTo>
                  <a:lnTo>
                    <a:pt x="1167493" y="492960"/>
                  </a:lnTo>
                  <a:lnTo>
                    <a:pt x="1167493" y="720385"/>
                  </a:lnTo>
                  <a:lnTo>
                    <a:pt x="1167493" y="2272167"/>
                  </a:lnTo>
                  <a:lnTo>
                    <a:pt x="0" y="2272167"/>
                  </a:lnTo>
                  <a:lnTo>
                    <a:pt x="0" y="1898074"/>
                  </a:lnTo>
                  <a:lnTo>
                    <a:pt x="0" y="1271597"/>
                  </a:lnTo>
                  <a:lnTo>
                    <a:pt x="0" y="1177688"/>
                  </a:lnTo>
                  <a:cubicBezTo>
                    <a:pt x="0" y="567919"/>
                    <a:pt x="459408" y="66389"/>
                    <a:pt x="1048124" y="6080"/>
                  </a:cubicBezTo>
                  <a:lnTo>
                    <a:pt x="1167473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67493" y="232913"/>
            <a:ext cx="7096933" cy="383013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AC10D125-AB73-D276-4947-94204736A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1C9832-A021-954E-A34F-2988D1189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8082092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58864" y="102021"/>
            <a:ext cx="9779183" cy="1744415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58865" y="2017467"/>
            <a:ext cx="9779182" cy="3366815"/>
          </a:xfrm>
        </p:spPr>
        <p:txBody>
          <a:bodyPr>
            <a:norm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AC10D125-AB73-D276-4947-94204736A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1" y="0"/>
            <a:ext cx="12191999" cy="6858000"/>
            <a:chOff x="1" y="0"/>
            <a:chExt cx="12191999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1C9832-A021-954E-A34F-2988D1189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 userDrawn="1"/>
          </p:nvGrpSpPr>
          <p:grpSpPr>
            <a:xfrm>
              <a:off x="8082092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1371600"/>
            <a:ext cx="5486400" cy="4114800"/>
          </a:xfrm>
        </p:spPr>
        <p:txBody>
          <a:bodyPr anchor="ctr" anchorCtr="0">
            <a:noAutofit/>
          </a:bodyPr>
          <a:lstStyle>
            <a:lvl1pPr>
              <a:defRPr sz="60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124234B-E1C4-2616-9993-A23142AA69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83438" y="1168400"/>
            <a:ext cx="4500562" cy="4521200"/>
          </a:xfrm>
          <a:prstGeom prst="ellipse">
            <a:avLst/>
          </a:prstGeom>
          <a:solidFill>
            <a:schemeClr val="accent2"/>
          </a:solidFill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266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CEDB282-8288-C81F-52B5-048A3E80C9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1"/>
            <a:ext cx="12208822" cy="6858003"/>
            <a:chOff x="0" y="-1"/>
            <a:chExt cx="12208822" cy="6858003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A62587F-7496-384A-AF40-18FC8CF0709D}"/>
                </a:ext>
              </a:extLst>
            </p:cNvPr>
            <p:cNvSpPr/>
            <p:nvPr userDrawn="1"/>
          </p:nvSpPr>
          <p:spPr>
            <a:xfrm>
              <a:off x="0" y="2286002"/>
              <a:ext cx="12208822" cy="4572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84DB028B-A475-224B-B675-A15A56CAD0BF}"/>
                </a:ext>
              </a:extLst>
            </p:cNvPr>
            <p:cNvSpPr/>
            <p:nvPr userDrawn="1"/>
          </p:nvSpPr>
          <p:spPr>
            <a:xfrm flipH="1">
              <a:off x="8597718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1C34955-105B-4D4D-B51D-754C5D38A85D}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2734DEB1-EC02-2E42-9292-4ADD115060A5}"/>
                </a:ext>
              </a:extLst>
            </p:cNvPr>
            <p:cNvSpPr/>
            <p:nvPr userDrawn="1"/>
          </p:nvSpPr>
          <p:spPr>
            <a:xfrm rot="5400000" flipH="1" flipV="1">
              <a:off x="10344100" y="438098"/>
              <a:ext cx="2285999" cy="1409801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45085"/>
            <a:ext cx="9779183" cy="1600835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EED44-783E-8705-4119-D7E9F7D4F2B4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1166087" y="2652713"/>
            <a:ext cx="9780587" cy="3436936"/>
          </a:xfrm>
        </p:spPr>
        <p:txBody>
          <a:bodyPr>
            <a:normAutofit/>
          </a:bodyPr>
          <a:lstStyle>
            <a:lvl1pPr marL="342900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1pPr>
            <a:lvl2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2pPr>
            <a:lvl3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3pPr>
            <a:lvl4pPr marL="1097280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4pPr>
            <a:lvl5pPr marL="1371600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176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5FBCE6F-2AA9-31FE-8148-33B480735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067EACEC-C2DD-EA42-8504-176673AD1F20}"/>
                </a:ext>
              </a:extLst>
            </p:cNvPr>
            <p:cNvSpPr/>
            <p:nvPr userDrawn="1"/>
          </p:nvSpPr>
          <p:spPr>
            <a:xfrm>
              <a:off x="0" y="0"/>
              <a:ext cx="8025490" cy="6858000"/>
            </a:xfrm>
            <a:custGeom>
              <a:avLst/>
              <a:gdLst>
                <a:gd name="connsiteX0" fmla="*/ 0 w 8025490"/>
                <a:gd name="connsiteY0" fmla="*/ 0 h 6858000"/>
                <a:gd name="connsiteX1" fmla="*/ 4596490 w 8025490"/>
                <a:gd name="connsiteY1" fmla="*/ 0 h 6858000"/>
                <a:gd name="connsiteX2" fmla="*/ 8025490 w 8025490"/>
                <a:gd name="connsiteY2" fmla="*/ 3429000 h 6858000"/>
                <a:gd name="connsiteX3" fmla="*/ 4596490 w 8025490"/>
                <a:gd name="connsiteY3" fmla="*/ 6858000 h 6858000"/>
                <a:gd name="connsiteX4" fmla="*/ 0 w 8025490"/>
                <a:gd name="connsiteY4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25490" h="6858000">
                  <a:moveTo>
                    <a:pt x="0" y="0"/>
                  </a:moveTo>
                  <a:lnTo>
                    <a:pt x="4596490" y="0"/>
                  </a:lnTo>
                  <a:cubicBezTo>
                    <a:pt x="6490274" y="0"/>
                    <a:pt x="8025490" y="1535216"/>
                    <a:pt x="8025490" y="3429000"/>
                  </a:cubicBezTo>
                  <a:cubicBezTo>
                    <a:pt x="8025490" y="5322784"/>
                    <a:pt x="6490274" y="6858000"/>
                    <a:pt x="4596490" y="6858000"/>
                  </a:cubicBezTo>
                  <a:lnTo>
                    <a:pt x="0" y="685800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9843C7E-5704-7A46-8974-F3BFA42E7310}"/>
                </a:ext>
              </a:extLst>
            </p:cNvPr>
            <p:cNvGrpSpPr/>
            <p:nvPr userDrawn="1"/>
          </p:nvGrpSpPr>
          <p:grpSpPr>
            <a:xfrm rot="16200000">
              <a:off x="8286528" y="2207195"/>
              <a:ext cx="3032351" cy="2443610"/>
              <a:chOff x="9857014" y="13834"/>
              <a:chExt cx="2334986" cy="1881641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EFBF1E52-11FA-DC48-B7AD-75734232FFE8}"/>
                  </a:ext>
                </a:extLst>
              </p:cNvPr>
              <p:cNvSpPr/>
              <p:nvPr userDrawn="1"/>
            </p:nvSpPr>
            <p:spPr>
              <a:xfrm rot="5400000" flipH="1" flipV="1">
                <a:off x="10667433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4850B620-49F5-3748-84AF-682555D52792}"/>
                  </a:ext>
                </a:extLst>
              </p:cNvPr>
              <p:cNvSpPr/>
              <p:nvPr userDrawn="1"/>
            </p:nvSpPr>
            <p:spPr>
              <a:xfrm rot="16200000" flipV="1">
                <a:off x="9499940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B179973-08D2-EF40-B516-35E75E906394}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6C811FF3-E48A-194D-8022-65F8C3A17449}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67494" y="177553"/>
            <a:ext cx="6245912" cy="3269447"/>
          </a:xfrm>
        </p:spPr>
        <p:txBody>
          <a:bodyPr bIns="0"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67494" y="3492896"/>
            <a:ext cx="6245912" cy="912850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14DB56B5-5DD7-95E3-52B2-EDC4B3F130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</a:extLst>
            </p:cNvPr>
            <p:cNvSpPr/>
            <p:nvPr userDrawn="1"/>
          </p:nvSpPr>
          <p:spPr>
            <a:xfrm flipH="1">
              <a:off x="8580896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D11C9832-A021-954E-A34F-2988D1189AE9}"/>
                </a:ext>
              </a:extLst>
            </p:cNvPr>
            <p:cNvSpPr/>
            <p:nvPr userDrawn="1"/>
          </p:nvSpPr>
          <p:spPr>
            <a:xfrm>
              <a:off x="1" y="0"/>
              <a:ext cx="933856" cy="933856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861BC34-DFBF-2D4F-B463-FCFBC08391FF}"/>
                </a:ext>
              </a:extLst>
            </p:cNvPr>
            <p:cNvGrpSpPr/>
            <p:nvPr userDrawn="1"/>
          </p:nvGrpSpPr>
          <p:grpSpPr>
            <a:xfrm>
              <a:off x="8082092" y="5590903"/>
              <a:ext cx="1572380" cy="1267097"/>
              <a:chOff x="7413403" y="4976359"/>
              <a:chExt cx="2334986" cy="1881641"/>
            </a:xfrm>
          </p:grpSpPr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55C37C19-F268-4A43-A0D4-3B1B38D48952}"/>
                  </a:ext>
                </a:extLst>
              </p:cNvPr>
              <p:cNvSpPr/>
              <p:nvPr userDrawn="1"/>
            </p:nvSpPr>
            <p:spPr>
              <a:xfrm rot="5400000" flipH="1" flipV="1">
                <a:off x="8223822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  <p:sp>
            <p:nvSpPr>
              <p:cNvPr id="8" name="Freeform 7">
                <a:extLst>
                  <a:ext uri="{FF2B5EF4-FFF2-40B4-BE49-F238E27FC236}">
                    <a16:creationId xmlns:a16="http://schemas.microsoft.com/office/drawing/2014/main" id="{E4F760E5-9D5D-E44F-AEBF-20CA8DE87D11}"/>
                  </a:ext>
                </a:extLst>
              </p:cNvPr>
              <p:cNvSpPr/>
              <p:nvPr userDrawn="1"/>
            </p:nvSpPr>
            <p:spPr>
              <a:xfrm rot="16200000" flipV="1">
                <a:off x="7056329" y="5333433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>
                  <a:latin typeface="+mn-lt"/>
                </a:endParaRPr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136526"/>
            <a:ext cx="9601200" cy="1653371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23984"/>
            <a:ext cx="4663440" cy="333283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Font typeface="Arial" panose="020B0604020202020204" pitchFamily="34" charset="0"/>
              <a:buNone/>
              <a:defRPr sz="2000">
                <a:latin typeface="+mn-lt"/>
              </a:defRPr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2pPr>
            <a:lvl3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3pPr>
            <a:lvl4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4pPr>
            <a:lvl5pPr marL="1133856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6283235" y="2023984"/>
            <a:ext cx="4663440" cy="333283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Font typeface="Arial" panose="020B0604020202020204" pitchFamily="34" charset="0"/>
              <a:buNone/>
              <a:defRPr sz="2000">
                <a:latin typeface="+mn-lt"/>
              </a:defRPr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2pPr>
            <a:lvl3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3pPr>
            <a:lvl4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4pPr>
            <a:lvl5pPr marL="1133856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843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A0E8D4A-B13C-C7EE-5E27-278124A12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" y="1"/>
            <a:ext cx="12191999" cy="6857999"/>
            <a:chOff x="1" y="1"/>
            <a:chExt cx="12191999" cy="6857999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6A7F6A3F-E1DD-A246-9A6D-5F9B18BA2588}"/>
                </a:ext>
              </a:extLst>
            </p:cNvPr>
            <p:cNvSpPr/>
            <p:nvPr userDrawn="1"/>
          </p:nvSpPr>
          <p:spPr>
            <a:xfrm flipH="1">
              <a:off x="8580896" y="1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0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lnTo>
                    <a:pt x="1167493" y="0"/>
                  </a:lnTo>
                  <a:cubicBezTo>
                    <a:pt x="522704" y="0"/>
                    <a:pt x="0" y="522704"/>
                    <a:pt x="0" y="11674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055FD0FC-C8FF-6741-A364-A29CDC6F9495}"/>
                </a:ext>
              </a:extLst>
            </p:cNvPr>
            <p:cNvSpPr/>
            <p:nvPr userDrawn="1"/>
          </p:nvSpPr>
          <p:spPr>
            <a:xfrm rot="5400000" flipH="1">
              <a:off x="1" y="3246896"/>
              <a:ext cx="3611104" cy="3611104"/>
            </a:xfrm>
            <a:custGeom>
              <a:avLst/>
              <a:gdLst>
                <a:gd name="connsiteX0" fmla="*/ 0 w 1167493"/>
                <a:gd name="connsiteY0" fmla="*/ 0 h 1167493"/>
                <a:gd name="connsiteX1" fmla="*/ 1167493 w 1167493"/>
                <a:gd name="connsiteY1" fmla="*/ 1167493 h 1167493"/>
                <a:gd name="connsiteX2" fmla="*/ 0 w 1167493"/>
                <a:gd name="connsiteY2" fmla="*/ 1167493 h 1167493"/>
                <a:gd name="connsiteX3" fmla="*/ 0 w 1167493"/>
                <a:gd name="connsiteY3" fmla="*/ 0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7493" h="1167493">
                  <a:moveTo>
                    <a:pt x="0" y="0"/>
                  </a:moveTo>
                  <a:cubicBezTo>
                    <a:pt x="0" y="644789"/>
                    <a:pt x="522704" y="1167493"/>
                    <a:pt x="1167493" y="1167493"/>
                  </a:cubicBezTo>
                  <a:lnTo>
                    <a:pt x="0" y="11674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69008"/>
            <a:ext cx="9779183" cy="1706563"/>
          </a:xfrm>
        </p:spPr>
        <p:txBody>
          <a:bodyPr anchor="b">
            <a:noAutofit/>
          </a:bodyPr>
          <a:lstStyle>
            <a:lvl1pPr>
              <a:defRPr sz="42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26B296A-EB6A-9BE9-E813-B15C46524F4D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1167493" y="2023984"/>
            <a:ext cx="4663440" cy="3332832"/>
          </a:xfrm>
        </p:spPr>
        <p:txBody>
          <a:bodyPr>
            <a:normAutofit/>
          </a:bodyPr>
          <a:lstStyle>
            <a:lvl1pPr marL="530352" indent="-530352">
              <a:spcBef>
                <a:spcPts val="1000"/>
              </a:spcBef>
              <a:buFont typeface="+mj-lt"/>
              <a:buAutoNum type="arabicPeriod"/>
              <a:defRPr sz="2000">
                <a:solidFill>
                  <a:schemeClr val="bg1"/>
                </a:solidFill>
                <a:latin typeface="+mn-lt"/>
              </a:defRPr>
            </a:lvl1pPr>
            <a:lvl2pPr marL="1097280" indent="-530352">
              <a:spcBef>
                <a:spcPts val="1000"/>
              </a:spcBef>
              <a:buFont typeface="+mj-lt"/>
              <a:buAutoNum type="alphaLcPeriod"/>
              <a:defRPr sz="2000">
                <a:solidFill>
                  <a:schemeClr val="bg1"/>
                </a:solidFill>
                <a:latin typeface="+mn-lt"/>
              </a:defRPr>
            </a:lvl2pPr>
            <a:lvl3pPr marL="1645920" indent="-530352">
              <a:spcBef>
                <a:spcPts val="1000"/>
              </a:spcBef>
              <a:buFont typeface="+mj-lt"/>
              <a:buAutoNum type="arabicParenR"/>
              <a:defRPr sz="2000">
                <a:solidFill>
                  <a:schemeClr val="bg1"/>
                </a:solidFill>
                <a:latin typeface="+mn-lt"/>
              </a:defRPr>
            </a:lvl3pPr>
            <a:lvl4pPr marL="1920240" indent="-530352">
              <a:spcBef>
                <a:spcPts val="1000"/>
              </a:spcBef>
              <a:buFont typeface="+mj-lt"/>
              <a:buAutoNum type="alphaLcParenR"/>
              <a:defRPr sz="2000">
                <a:solidFill>
                  <a:schemeClr val="bg1"/>
                </a:solidFill>
                <a:latin typeface="+mn-lt"/>
              </a:defRPr>
            </a:lvl4pPr>
            <a:lvl5pPr marL="2560320" indent="-514350">
              <a:spcBef>
                <a:spcPts val="1000"/>
              </a:spcBef>
              <a:buFont typeface="+mj-lt"/>
              <a:buAutoNum type="romanLcPeriod"/>
              <a:defRPr sz="20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435B7D5-E7F8-1267-8942-3C97BE836B98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6283235" y="2023984"/>
            <a:ext cx="4663440" cy="3332832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283464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2pPr>
            <a:lvl3pPr marL="566928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3pPr>
            <a:lvl4pPr marL="850392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4pPr>
            <a:lvl5pPr marL="1133856" indent="-283464">
              <a:spcBef>
                <a:spcPts val="1000"/>
              </a:spcBef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04266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A2A58C-57B7-834C-8F5C-3299322411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7492" y="136526"/>
            <a:ext cx="9779183" cy="1570038"/>
          </a:xfrm>
        </p:spPr>
        <p:txBody>
          <a:bodyPr anchor="b">
            <a:noAutofit/>
          </a:bodyPr>
          <a:lstStyle>
            <a:lvl1pPr>
              <a:defRPr sz="42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67493" y="2084832"/>
            <a:ext cx="9779182" cy="336681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78AD52EA-B01E-8D38-D87A-BF7EB5B58A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-1"/>
            <a:ext cx="12192001" cy="6864796"/>
            <a:chOff x="0" y="-1"/>
            <a:chExt cx="12192001" cy="686479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AC79249-FDC0-364D-A734-AE1DE1605D28}"/>
                </a:ext>
              </a:extLst>
            </p:cNvPr>
            <p:cNvSpPr/>
            <p:nvPr userDrawn="1"/>
          </p:nvSpPr>
          <p:spPr>
            <a:xfrm>
              <a:off x="8264426" y="0"/>
              <a:ext cx="3927574" cy="6858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15FBB50-09C8-B64E-AE57-67C5E70810CB}"/>
                </a:ext>
              </a:extLst>
            </p:cNvPr>
            <p:cNvGrpSpPr/>
            <p:nvPr userDrawn="1"/>
          </p:nvGrpSpPr>
          <p:grpSpPr>
            <a:xfrm>
              <a:off x="8264427" y="3685939"/>
              <a:ext cx="3927573" cy="3178856"/>
              <a:chOff x="9857014" y="13834"/>
              <a:chExt cx="2334986" cy="1881641"/>
            </a:xfrm>
          </p:grpSpPr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EFBF1E52-11FA-DC48-B7AD-75734232FFE8}"/>
                  </a:ext>
                </a:extLst>
              </p:cNvPr>
              <p:cNvSpPr/>
              <p:nvPr userDrawn="1"/>
            </p:nvSpPr>
            <p:spPr>
              <a:xfrm rot="5400000" flipH="1" flipV="1">
                <a:off x="10667433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4850B620-49F5-3748-84AF-682555D52792}"/>
                  </a:ext>
                </a:extLst>
              </p:cNvPr>
              <p:cNvSpPr/>
              <p:nvPr userDrawn="1"/>
            </p:nvSpPr>
            <p:spPr>
              <a:xfrm rot="16200000" flipV="1">
                <a:off x="9499940" y="370908"/>
                <a:ext cx="1881641" cy="1167493"/>
              </a:xfrm>
              <a:custGeom>
                <a:avLst/>
                <a:gdLst>
                  <a:gd name="connsiteX0" fmla="*/ 1881641 w 1881641"/>
                  <a:gd name="connsiteY0" fmla="*/ 1167473 h 1167493"/>
                  <a:gd name="connsiteX1" fmla="*/ 1881641 w 1881641"/>
                  <a:gd name="connsiteY1" fmla="*/ 1167493 h 1167493"/>
                  <a:gd name="connsiteX2" fmla="*/ 1167493 w 1881641"/>
                  <a:gd name="connsiteY2" fmla="*/ 1167493 h 1167493"/>
                  <a:gd name="connsiteX3" fmla="*/ 0 w 1881641"/>
                  <a:gd name="connsiteY3" fmla="*/ 0 h 1167493"/>
                  <a:gd name="connsiteX4" fmla="*/ 714149 w 1881641"/>
                  <a:gd name="connsiteY4" fmla="*/ 0 h 1167493"/>
                  <a:gd name="connsiteX5" fmla="*/ 1875614 w 1881641"/>
                  <a:gd name="connsiteY5" fmla="*/ 1048124 h 1167493"/>
                  <a:gd name="connsiteX6" fmla="*/ 1881641 w 1881641"/>
                  <a:gd name="connsiteY6" fmla="*/ 1167473 h 1167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1641" h="1167493">
                    <a:moveTo>
                      <a:pt x="1881641" y="1167473"/>
                    </a:moveTo>
                    <a:lnTo>
                      <a:pt x="1881641" y="1167493"/>
                    </a:lnTo>
                    <a:lnTo>
                      <a:pt x="1167493" y="1167493"/>
                    </a:lnTo>
                    <a:cubicBezTo>
                      <a:pt x="522704" y="1167493"/>
                      <a:pt x="0" y="644789"/>
                      <a:pt x="0" y="0"/>
                    </a:cubicBezTo>
                    <a:lnTo>
                      <a:pt x="714149" y="0"/>
                    </a:lnTo>
                    <a:cubicBezTo>
                      <a:pt x="1318639" y="0"/>
                      <a:pt x="1815827" y="459408"/>
                      <a:pt x="1875614" y="1048124"/>
                    </a:cubicBezTo>
                    <a:lnTo>
                      <a:pt x="1881641" y="1167473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BC68F289-2744-2F48-893A-3F17911625C8}"/>
                </a:ext>
              </a:extLst>
            </p:cNvPr>
            <p:cNvSpPr/>
            <p:nvPr userDrawn="1"/>
          </p:nvSpPr>
          <p:spPr>
            <a:xfrm>
              <a:off x="0" y="-1"/>
              <a:ext cx="1167493" cy="1167493"/>
            </a:xfrm>
            <a:custGeom>
              <a:avLst/>
              <a:gdLst>
                <a:gd name="connsiteX0" fmla="*/ 0 w 862693"/>
                <a:gd name="connsiteY0" fmla="*/ 0 h 862693"/>
                <a:gd name="connsiteX1" fmla="*/ 862693 w 862693"/>
                <a:gd name="connsiteY1" fmla="*/ 0 h 862693"/>
                <a:gd name="connsiteX2" fmla="*/ 0 w 862693"/>
                <a:gd name="connsiteY2" fmla="*/ 862693 h 862693"/>
                <a:gd name="connsiteX3" fmla="*/ 0 w 862693"/>
                <a:gd name="connsiteY3" fmla="*/ 0 h 862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693" h="862693">
                  <a:moveTo>
                    <a:pt x="0" y="0"/>
                  </a:moveTo>
                  <a:lnTo>
                    <a:pt x="862693" y="0"/>
                  </a:lnTo>
                  <a:cubicBezTo>
                    <a:pt x="862693" y="476453"/>
                    <a:pt x="476452" y="862693"/>
                    <a:pt x="0" y="86269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39563C76-BC00-DE47-88F5-C24D3CE3325A}"/>
                </a:ext>
              </a:extLst>
            </p:cNvPr>
            <p:cNvSpPr/>
            <p:nvPr userDrawn="1"/>
          </p:nvSpPr>
          <p:spPr>
            <a:xfrm>
              <a:off x="10228214" y="-1"/>
              <a:ext cx="1963787" cy="3178856"/>
            </a:xfrm>
            <a:custGeom>
              <a:avLst/>
              <a:gdLst>
                <a:gd name="connsiteX0" fmla="*/ 0 w 1963787"/>
                <a:gd name="connsiteY0" fmla="*/ 0 h 3178856"/>
                <a:gd name="connsiteX1" fmla="*/ 1963787 w 1963787"/>
                <a:gd name="connsiteY1" fmla="*/ 0 h 3178856"/>
                <a:gd name="connsiteX2" fmla="*/ 1963787 w 1963787"/>
                <a:gd name="connsiteY2" fmla="*/ 1967129 h 3178856"/>
                <a:gd name="connsiteX3" fmla="*/ 1963787 w 1963787"/>
                <a:gd name="connsiteY3" fmla="*/ 2349671 h 3178856"/>
                <a:gd name="connsiteX4" fmla="*/ 1963787 w 1963787"/>
                <a:gd name="connsiteY4" fmla="*/ 3178856 h 3178856"/>
                <a:gd name="connsiteX5" fmla="*/ 1963753 w 1963787"/>
                <a:gd name="connsiteY5" fmla="*/ 3178856 h 3178856"/>
                <a:gd name="connsiteX6" fmla="*/ 1763002 w 1963787"/>
                <a:gd name="connsiteY6" fmla="*/ 3168629 h 3178856"/>
                <a:gd name="connsiteX7" fmla="*/ 0 w 1963787"/>
                <a:gd name="connsiteY7" fmla="*/ 1197921 h 3178856"/>
                <a:gd name="connsiteX8" fmla="*/ 0 w 1963787"/>
                <a:gd name="connsiteY8" fmla="*/ 1039961 h 3178856"/>
                <a:gd name="connsiteX9" fmla="*/ 0 w 1963787"/>
                <a:gd name="connsiteY9" fmla="*/ 0 h 3178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3787" h="3178856">
                  <a:moveTo>
                    <a:pt x="0" y="0"/>
                  </a:moveTo>
                  <a:lnTo>
                    <a:pt x="1963787" y="0"/>
                  </a:lnTo>
                  <a:lnTo>
                    <a:pt x="1963787" y="1967129"/>
                  </a:lnTo>
                  <a:lnTo>
                    <a:pt x="1963787" y="2349671"/>
                  </a:lnTo>
                  <a:lnTo>
                    <a:pt x="1963787" y="3178856"/>
                  </a:lnTo>
                  <a:lnTo>
                    <a:pt x="1963753" y="3178856"/>
                  </a:lnTo>
                  <a:lnTo>
                    <a:pt x="1763002" y="3168629"/>
                  </a:lnTo>
                  <a:cubicBezTo>
                    <a:pt x="772749" y="3067186"/>
                    <a:pt x="0" y="2223585"/>
                    <a:pt x="0" y="1197921"/>
                  </a:cubicBezTo>
                  <a:lnTo>
                    <a:pt x="0" y="1039961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167494" y="252549"/>
            <a:ext cx="6220278" cy="3262811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67493" y="3685939"/>
            <a:ext cx="6220277" cy="2919512"/>
          </a:xfrm>
        </p:spPr>
        <p:txBody>
          <a:bodyPr anchor="t" anchorCtr="0">
            <a:norm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9/8/20XX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71" r:id="rId4"/>
    <p:sldLayoutId id="2147483659" r:id="rId5"/>
    <p:sldLayoutId id="2147483668" r:id="rId6"/>
    <p:sldLayoutId id="2147483669" r:id="rId7"/>
    <p:sldLayoutId id="2147483661" r:id="rId8"/>
    <p:sldLayoutId id="2147483666" r:id="rId9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png"/><Relationship Id="rId13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openxmlformats.org/officeDocument/2006/relationships/customXml" Target="../ink/ink2.xml"/><Relationship Id="rId12" Type="http://schemas.openxmlformats.org/officeDocument/2006/relationships/image" Target="../media/image7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11" Type="http://schemas.openxmlformats.org/officeDocument/2006/relationships/customXml" Target="../ink/ink4.xml"/><Relationship Id="rId5" Type="http://schemas.openxmlformats.org/officeDocument/2006/relationships/customXml" Target="../ink/ink1.xml"/><Relationship Id="rId10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customXml" Target="../ink/ink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INDUSTRIAL</a:t>
            </a:r>
            <a:br>
              <a:rPr lang="en-US" dirty="0"/>
            </a:br>
            <a:r>
              <a:rPr lang="en-US" dirty="0"/>
              <a:t>SPATIAL</a:t>
            </a:r>
            <a:br>
              <a:rPr lang="en-US" dirty="0"/>
            </a:br>
            <a:r>
              <a:rPr lang="en-US" dirty="0"/>
              <a:t>AUTHORIZATION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AF65A95-C0EF-9C0F-75E6-487029C002FC}"/>
              </a:ext>
            </a:extLst>
          </p:cNvPr>
          <p:cNvSpPr txBox="1">
            <a:spLocks/>
          </p:cNvSpPr>
          <p:nvPr/>
        </p:nvSpPr>
        <p:spPr>
          <a:xfrm>
            <a:off x="3570035" y="4944184"/>
            <a:ext cx="7096933" cy="184413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l-GR" sz="30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Αρχοντής Κοσμάς 1084020</a:t>
            </a:r>
          </a:p>
          <a:p>
            <a:pPr algn="r">
              <a:lnSpc>
                <a:spcPct val="100000"/>
              </a:lnSpc>
            </a:pPr>
            <a:r>
              <a:rPr lang="el-GR" sz="30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Ασπιώτη Μαρία 1083881</a:t>
            </a:r>
          </a:p>
          <a:p>
            <a:pPr algn="r">
              <a:lnSpc>
                <a:spcPct val="100000"/>
              </a:lnSpc>
            </a:pPr>
            <a:r>
              <a:rPr lang="el-GR" sz="30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ΗΜΤΥ- 202</a:t>
            </a:r>
            <a:r>
              <a:rPr lang="en-US" sz="30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5</a:t>
            </a:r>
            <a:endParaRPr lang="el-GR" sz="30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  <a:p>
            <a:pPr algn="r">
              <a:lnSpc>
                <a:spcPct val="100000"/>
              </a:lnSpc>
            </a:pPr>
            <a:r>
              <a:rPr lang="el-GR" sz="30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Ομάδα 06</a:t>
            </a:r>
            <a:endParaRPr lang="en-US" sz="30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164608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E239723-EAC3-E20D-0BEF-A2B5856C25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0296" y="1347680"/>
            <a:ext cx="12192000" cy="370042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EE12C7-DC96-1B49-742F-EF216978BB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864" y="102022"/>
            <a:ext cx="9779183" cy="842524"/>
          </a:xfrm>
        </p:spPr>
        <p:txBody>
          <a:bodyPr/>
          <a:lstStyle/>
          <a:p>
            <a:r>
              <a:rPr lang="el-GR" dirty="0"/>
              <a:t>Υλοποιημένη αρχιτεκτονική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50032E-6BBA-D9A7-AB03-39C55542AFB2}"/>
              </a:ext>
            </a:extLst>
          </p:cNvPr>
          <p:cNvSpPr txBox="1"/>
          <p:nvPr/>
        </p:nvSpPr>
        <p:spPr>
          <a:xfrm>
            <a:off x="390798" y="6232758"/>
            <a:ext cx="43162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*APDU=Application Data Protocol Unit</a:t>
            </a:r>
            <a:br>
              <a:rPr lang="en-GB" sz="1400" dirty="0"/>
            </a:br>
            <a:r>
              <a:rPr lang="en-GB" sz="1400" b="0" i="0" dirty="0">
                <a:solidFill>
                  <a:srgbClr val="000000"/>
                </a:solidFill>
                <a:effectLst/>
                <a:latin typeface="Helvetica" panose="020B0604020202020204" pitchFamily="34" charset="0"/>
              </a:rPr>
              <a:t>*CCID= Chip Card Interface Device</a:t>
            </a:r>
            <a:endParaRPr lang="el-GR" sz="1400" dirty="0"/>
          </a:p>
        </p:txBody>
      </p:sp>
    </p:spTree>
    <p:extLst>
      <p:ext uri="{BB962C8B-B14F-4D97-AF65-F5344CB8AC3E}">
        <p14:creationId xmlns:p14="http://schemas.microsoft.com/office/powerpoint/2010/main" val="1027083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84243-93DF-E0E4-963B-B22CCD95D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45085"/>
            <a:ext cx="9779183" cy="160083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>
                <a:latin typeface="+mj-lt"/>
                <a:ea typeface="+mj-ea"/>
                <a:cs typeface="+mj-cs"/>
              </a:rPr>
              <a:t>ΔΥΣΚΟΛΙΕΣ</a:t>
            </a:r>
          </a:p>
        </p:txBody>
      </p:sp>
      <p:graphicFrame>
        <p:nvGraphicFramePr>
          <p:cNvPr id="8" name="TextBox 5">
            <a:extLst>
              <a:ext uri="{FF2B5EF4-FFF2-40B4-BE49-F238E27FC236}">
                <a16:creationId xmlns:a16="http://schemas.microsoft.com/office/drawing/2014/main" id="{E0B737BA-746D-7A5A-B05B-BC9EBFA974EF}"/>
              </a:ext>
            </a:extLst>
          </p:cNvPr>
          <p:cNvGraphicFramePr/>
          <p:nvPr/>
        </p:nvGraphicFramePr>
        <p:xfrm>
          <a:off x="1166088" y="2314015"/>
          <a:ext cx="10319178" cy="43882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28143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777E8-20BD-175E-38C8-16CE767D5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6851" y="2927389"/>
            <a:ext cx="5305026" cy="777874"/>
          </a:xfrm>
        </p:spPr>
        <p:txBody>
          <a:bodyPr/>
          <a:lstStyle/>
          <a:p>
            <a:r>
              <a:rPr lang="el-GR" dirty="0"/>
              <a:t>Κατανομή εργασίας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506953A-CC1D-54EC-805F-C137C2C6FA78}"/>
              </a:ext>
            </a:extLst>
          </p:cNvPr>
          <p:cNvGrpSpPr/>
          <p:nvPr/>
        </p:nvGrpSpPr>
        <p:grpSpPr>
          <a:xfrm>
            <a:off x="310034" y="71139"/>
            <a:ext cx="5482568" cy="6644490"/>
            <a:chOff x="838951" y="225168"/>
            <a:chExt cx="5482568" cy="6567970"/>
          </a:xfrm>
        </p:grpSpPr>
        <p:graphicFrame>
          <p:nvGraphicFramePr>
            <p:cNvPr id="6" name="Table Placeholder 3">
              <a:extLst>
                <a:ext uri="{FF2B5EF4-FFF2-40B4-BE49-F238E27FC236}">
                  <a16:creationId xmlns:a16="http://schemas.microsoft.com/office/drawing/2014/main" id="{08B9236F-D32D-532C-C5C1-5DABFA84A4A5}"/>
                </a:ext>
              </a:extLst>
            </p:cNvPr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256786620"/>
                </p:ext>
              </p:extLst>
            </p:nvPr>
          </p:nvGraphicFramePr>
          <p:xfrm>
            <a:off x="838951" y="225168"/>
            <a:ext cx="5482568" cy="6567970"/>
          </p:xfrm>
          <a:graphic>
            <a:graphicData uri="http://schemas.openxmlformats.org/drawingml/2006/table">
              <a:tbl>
                <a:tblPr firstRow="1" bandRow="1">
                  <a:effectLst/>
                  <a:tableStyleId>{69CF1AB2-1976-4502-BF36-3FF5EA218861}</a:tableStyleId>
                </a:tblPr>
                <a:tblGrid>
                  <a:gridCol w="1663603">
                    <a:extLst>
                      <a:ext uri="{9D8B030D-6E8A-4147-A177-3AD203B41FA5}">
                        <a16:colId xmlns:a16="http://schemas.microsoft.com/office/drawing/2014/main" val="2382218087"/>
                      </a:ext>
                    </a:extLst>
                  </a:gridCol>
                  <a:gridCol w="1685365">
                    <a:extLst>
                      <a:ext uri="{9D8B030D-6E8A-4147-A177-3AD203B41FA5}">
                        <a16:colId xmlns:a16="http://schemas.microsoft.com/office/drawing/2014/main" val="2512991985"/>
                      </a:ext>
                    </a:extLst>
                  </a:gridCol>
                  <a:gridCol w="2133600">
                    <a:extLst>
                      <a:ext uri="{9D8B030D-6E8A-4147-A177-3AD203B41FA5}">
                        <a16:colId xmlns:a16="http://schemas.microsoft.com/office/drawing/2014/main" val="101773647"/>
                      </a:ext>
                    </a:extLst>
                  </a:gridCol>
                </a:tblGrid>
                <a:tr h="818502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l-GR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Franklin Gothic Demi"/>
                            <a:ea typeface="+mn-ea"/>
                            <a:cs typeface="+mn-cs"/>
                          </a:rPr>
                          <a:t>ΚΟΣΜΑΣ ΑΡΧΟΝΤΗΣ</a:t>
                        </a: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chemeClr val="accent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el-GR" sz="14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Franklin Gothic Demi"/>
                            <a:ea typeface="+mn-ea"/>
                            <a:cs typeface="+mn-cs"/>
                          </a:rPr>
                          <a:t>ΜΑΡΙΑ ΑΣΠΙΩΤΗ</a:t>
                        </a: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chemeClr val="accent2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l-G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Franklin Gothic Demi"/>
                          <a:ea typeface="+mn-ea"/>
                          <a:cs typeface="+mn-cs"/>
                        </a:endParaRP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chemeClr val="accent2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2857107962"/>
                    </a:ext>
                  </a:extLst>
                </a:tr>
                <a:tr h="797685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l-G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Franklin Gothic Demi"/>
                          <a:ea typeface="+mn-ea"/>
                          <a:cs typeface="+mn-cs"/>
                        </a:endParaRP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l-G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Franklin Gothic Demi"/>
                          <a:ea typeface="+mn-ea"/>
                          <a:cs typeface="+mn-cs"/>
                        </a:endParaRP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l-GR" sz="1600" dirty="0">
                            <a:solidFill>
                              <a:srgbClr val="FFFFFF"/>
                            </a:solidFill>
                            <a:latin typeface="+mn-lt"/>
                            <a:ea typeface="DM Sans"/>
                            <a:cs typeface="DM Sans"/>
                            <a:sym typeface="DM Sans"/>
                          </a:rPr>
                          <a:t>Παραγωγή Δεδομένων, Βάσεις</a:t>
                        </a: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rgbClr val="0068F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1492007524"/>
                    </a:ext>
                  </a:extLst>
                </a:tr>
                <a:tr h="777183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l-G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Franklin Gothic Demi"/>
                          <a:ea typeface="+mn-ea"/>
                          <a:cs typeface="+mn-cs"/>
                        </a:endParaRP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l-G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Franklin Gothic Demi"/>
                          <a:ea typeface="+mn-ea"/>
                          <a:cs typeface="+mn-cs"/>
                        </a:endParaRP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n-US" sz="1600" dirty="0">
                            <a:solidFill>
                              <a:srgbClr val="FFFFFF"/>
                            </a:solidFill>
                            <a:ea typeface="DM Sans"/>
                            <a:cs typeface="DM Sans"/>
                            <a:sym typeface="DM Sans"/>
                          </a:rPr>
                          <a:t>End-to-end Tracking </a:t>
                        </a:r>
                        <a:endParaRPr lang="en-US" sz="1600" dirty="0">
                          <a:solidFill>
                            <a:srgbClr val="FFFFFF"/>
                          </a:solidFill>
                          <a:latin typeface="+mn-lt"/>
                          <a:ea typeface="DM Sans"/>
                          <a:cs typeface="DM Sans"/>
                          <a:sym typeface="DM Sans"/>
                        </a:endParaRP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rgbClr val="0068F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2065446221"/>
                    </a:ext>
                  </a:extLst>
                </a:tr>
                <a:tr h="625438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l-G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Franklin Gothic Demi"/>
                          <a:ea typeface="+mn-ea"/>
                          <a:cs typeface="+mn-cs"/>
                        </a:endParaRP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l-G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Franklin Gothic Demi"/>
                          <a:ea typeface="+mn-ea"/>
                          <a:cs typeface="+mn-cs"/>
                        </a:endParaRP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l-GR" sz="1600" dirty="0">
                            <a:solidFill>
                              <a:srgbClr val="FFFFFF"/>
                            </a:solidFill>
                            <a:latin typeface="+mn-lt"/>
                            <a:ea typeface="DM Sans"/>
                            <a:cs typeface="DM Sans"/>
                            <a:sym typeface="DM Sans"/>
                          </a:rPr>
                          <a:t>Έλεγχος Πρόσβασης βάσει ρόλου</a:t>
                        </a:r>
                        <a:r>
                          <a:rPr lang="en-US" sz="1600" dirty="0">
                            <a:solidFill>
                              <a:srgbClr val="FFFFFF"/>
                            </a:solidFill>
                            <a:latin typeface="+mn-lt"/>
                            <a:ea typeface="DM Sans"/>
                            <a:cs typeface="DM Sans"/>
                            <a:sym typeface="DM Sans"/>
                          </a:rPr>
                          <a:t> (NFC &amp; Smart Lock)</a:t>
                        </a:r>
                        <a:endParaRPr lang="el-GR" sz="1600" dirty="0">
                          <a:solidFill>
                            <a:srgbClr val="FFFFFF"/>
                          </a:solidFill>
                          <a:latin typeface="+mn-lt"/>
                          <a:ea typeface="DM Sans"/>
                          <a:cs typeface="DM Sans"/>
                          <a:sym typeface="DM Sans"/>
                        </a:endParaRP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rgbClr val="0068F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530312266"/>
                    </a:ext>
                  </a:extLst>
                </a:tr>
                <a:tr h="810743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l-G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Franklin Gothic Demi"/>
                          <a:ea typeface="+mn-ea"/>
                          <a:cs typeface="+mn-cs"/>
                        </a:endParaRP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l-G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Franklin Gothic Demi"/>
                          <a:ea typeface="+mn-ea"/>
                          <a:cs typeface="+mn-cs"/>
                        </a:endParaRP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algn="ctr"/>
                        <a:r>
                          <a:rPr lang="el-GR" sz="1600" dirty="0">
                            <a:solidFill>
                              <a:srgbClr val="FFFFFF"/>
                            </a:solidFill>
                            <a:ea typeface="DM Sans"/>
                            <a:cs typeface="DM Sans"/>
                            <a:sym typeface="DM Sans"/>
                          </a:rPr>
                          <a:t>Αποστολή συναγερμού και SOS </a:t>
                        </a:r>
                        <a:r>
                          <a:rPr lang="en-US" sz="1600" dirty="0">
                            <a:solidFill>
                              <a:srgbClr val="FFFFFF"/>
                            </a:solidFill>
                            <a:ea typeface="DM Sans"/>
                            <a:cs typeface="DM Sans"/>
                            <a:sym typeface="DM Sans"/>
                          </a:rPr>
                          <a:t>button</a:t>
                        </a:r>
                        <a:endParaRPr lang="el-GR" sz="1600" dirty="0">
                          <a:solidFill>
                            <a:srgbClr val="FFFFFF"/>
                          </a:solidFill>
                          <a:ea typeface="DM Sans"/>
                          <a:cs typeface="DM Sans"/>
                          <a:sym typeface="DM Sans"/>
                        </a:endParaRP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rgbClr val="0068F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3395332679"/>
                    </a:ext>
                  </a:extLst>
                </a:tr>
                <a:tr h="762861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l-G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Franklin Gothic Demi"/>
                          <a:ea typeface="+mn-ea"/>
                          <a:cs typeface="+mn-cs"/>
                        </a:endParaRP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l-G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Franklin Gothic Demi"/>
                          <a:ea typeface="+mn-ea"/>
                          <a:cs typeface="+mn-cs"/>
                        </a:endParaRP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l-GR" sz="1600" dirty="0">
                            <a:solidFill>
                              <a:srgbClr val="FFFFFF"/>
                            </a:solidFill>
                            <a:latin typeface="+mn-lt"/>
                            <a:ea typeface="DM Sans"/>
                            <a:cs typeface="DM Sans"/>
                            <a:sym typeface="DM Sans"/>
                          </a:rPr>
                          <a:t>Κράτηση Χώρων - Συντηρήσεις</a:t>
                        </a: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rgbClr val="0068F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2508706611"/>
                    </a:ext>
                  </a:extLst>
                </a:tr>
                <a:tr h="775539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l-G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Franklin Gothic Demi"/>
                          <a:ea typeface="+mn-ea"/>
                          <a:cs typeface="+mn-cs"/>
                        </a:endParaRP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l-G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Franklin Gothic Demi"/>
                          <a:ea typeface="+mn-ea"/>
                          <a:cs typeface="+mn-cs"/>
                        </a:endParaRP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l-GR" sz="1600" dirty="0">
                            <a:solidFill>
                              <a:srgbClr val="FFFFFF"/>
                            </a:solidFill>
                            <a:latin typeface="+mn-lt"/>
                            <a:ea typeface="DM Sans"/>
                            <a:cs typeface="DM Sans"/>
                            <a:sym typeface="DM Sans"/>
                          </a:rPr>
                          <a:t>Μετάδοση Υλικού Κάμερας </a:t>
                        </a: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rgbClr val="0068F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2735186562"/>
                    </a:ext>
                  </a:extLst>
                </a:tr>
                <a:tr h="413330"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l-G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Franklin Gothic Demi"/>
                          <a:ea typeface="+mn-ea"/>
                          <a:cs typeface="+mn-cs"/>
                        </a:endParaRP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kumimoji="0" lang="el-GR" sz="14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Franklin Gothic Demi"/>
                          <a:ea typeface="+mn-ea"/>
                          <a:cs typeface="+mn-cs"/>
                        </a:endParaRP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chemeClr val="bg1"/>
                      </a:solidFill>
                    </a:tcPr>
                  </a:tc>
                  <a:tc>
                    <a:txBody>
                      <a:bodyPr/>
                      <a:lstStyle/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lang="el-GR" sz="1600" dirty="0">
                            <a:solidFill>
                              <a:srgbClr val="FFFFFF"/>
                            </a:solidFill>
                            <a:ea typeface="DM Sans"/>
                            <a:cs typeface="DM Sans"/>
                            <a:sym typeface="DM Sans"/>
                          </a:rPr>
                          <a:t>Ιστορική Αναζήτηση Διαδρομών Εργαζομένων</a:t>
                        </a:r>
                        <a:endParaRPr lang="el-GR" sz="1600" dirty="0">
                          <a:solidFill>
                            <a:srgbClr val="FFFFFF"/>
                          </a:solidFill>
                          <a:latin typeface="+mn-lt"/>
                          <a:ea typeface="DM Sans"/>
                          <a:cs typeface="DM Sans"/>
                          <a:sym typeface="DM Sans"/>
                        </a:endParaRPr>
                      </a:p>
                      <a:p>
                        <a:pPr marL="0" marR="0" lvl="0" indent="0" algn="ctr" defTabSz="914400" rtl="0" eaLnBrk="1" fontAlgn="auto" latinLnBrk="0" hangingPunct="1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endParaRPr lang="el-GR" sz="1600" dirty="0">
                          <a:solidFill>
                            <a:srgbClr val="FFFFFF"/>
                          </a:solidFill>
                          <a:latin typeface="+mn-lt"/>
                          <a:ea typeface="DM Sans"/>
                          <a:cs typeface="DM Sans"/>
                          <a:sym typeface="DM Sans"/>
                        </a:endParaRPr>
                      </a:p>
                    </a:txBody>
                    <a:tcPr anchor="ctr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round/>
                        <a:headEnd type="none" w="med" len="med"/>
                        <a:tailEnd type="none" w="med" len="med"/>
                      </a:lnB>
                      <a:lnTlToBr w="12700" cmpd="sng">
                        <a:noFill/>
                        <a:prstDash val="solid"/>
                      </a:lnTlToBr>
                      <a:lnBlToTr w="12700" cmpd="sng">
                        <a:noFill/>
                        <a:prstDash val="solid"/>
                      </a:lnBlToTr>
                      <a:solidFill>
                        <a:srgbClr val="0068FF"/>
                      </a:solidFill>
                    </a:tcPr>
                  </a:tc>
                  <a:extLst>
                    <a:ext uri="{0D108BD9-81ED-4DB2-BD59-A6C34878D82A}">
                      <a16:rowId xmlns:a16="http://schemas.microsoft.com/office/drawing/2014/main" val="2562795644"/>
                    </a:ext>
                  </a:extLst>
                </a:tr>
              </a:tbl>
            </a:graphicData>
          </a:graphic>
        </p:graphicFrame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D039031B-9AEC-0F7D-2AF0-209519895CFC}"/>
                </a:ext>
              </a:extLst>
            </p:cNvPr>
            <p:cNvSpPr/>
            <p:nvPr/>
          </p:nvSpPr>
          <p:spPr>
            <a:xfrm rot="5400000">
              <a:off x="1370289" y="664680"/>
              <a:ext cx="625602" cy="1508101"/>
            </a:xfrm>
            <a:prstGeom prst="round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 dirty="0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84E9A221-455F-A92C-610F-A4240F48B2C4}"/>
                </a:ext>
              </a:extLst>
            </p:cNvPr>
            <p:cNvSpPr/>
            <p:nvPr/>
          </p:nvSpPr>
          <p:spPr>
            <a:xfrm rot="5400000">
              <a:off x="3059214" y="664680"/>
              <a:ext cx="625602" cy="1508101"/>
            </a:xfrm>
            <a:prstGeom prst="roundRect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 dirty="0"/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C56B1E86-FBAF-B8BB-575B-BF68EBA68EAD}"/>
                </a:ext>
              </a:extLst>
            </p:cNvPr>
            <p:cNvSpPr/>
            <p:nvPr/>
          </p:nvSpPr>
          <p:spPr>
            <a:xfrm rot="5400000">
              <a:off x="1370289" y="1469239"/>
              <a:ext cx="625602" cy="1508101"/>
            </a:xfrm>
            <a:prstGeom prst="roundRect">
              <a:avLst/>
            </a:prstGeom>
            <a:solidFill>
              <a:srgbClr val="385723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 dirty="0"/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9B66801A-91DB-4399-D2E0-352AF83CBCED}"/>
                </a:ext>
              </a:extLst>
            </p:cNvPr>
            <p:cNvSpPr/>
            <p:nvPr/>
          </p:nvSpPr>
          <p:spPr>
            <a:xfrm rot="5400000">
              <a:off x="3053774" y="2211329"/>
              <a:ext cx="625602" cy="1508101"/>
            </a:xfrm>
            <a:prstGeom prst="roundRect">
              <a:avLst/>
            </a:prstGeom>
            <a:solidFill>
              <a:srgbClr val="385723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 dirty="0"/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F81DB46F-0145-E994-A1DC-0D0FCEC0E75D}"/>
                </a:ext>
              </a:extLst>
            </p:cNvPr>
            <p:cNvSpPr/>
            <p:nvPr/>
          </p:nvSpPr>
          <p:spPr>
            <a:xfrm rot="5400000">
              <a:off x="1370288" y="3041555"/>
              <a:ext cx="625602" cy="1508101"/>
            </a:xfrm>
            <a:prstGeom prst="roundRect">
              <a:avLst/>
            </a:prstGeom>
            <a:solidFill>
              <a:srgbClr val="385723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 dirty="0"/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7D8461ED-8014-ABAD-6E8D-A4AF0AE07A2A}"/>
                </a:ext>
              </a:extLst>
            </p:cNvPr>
            <p:cNvSpPr/>
            <p:nvPr/>
          </p:nvSpPr>
          <p:spPr>
            <a:xfrm rot="5400000">
              <a:off x="1370289" y="5440264"/>
              <a:ext cx="625602" cy="1508101"/>
            </a:xfrm>
            <a:prstGeom prst="roundRect">
              <a:avLst/>
            </a:prstGeom>
            <a:solidFill>
              <a:srgbClr val="385723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 dirty="0"/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4E5B31E5-12F2-6127-BCF1-EFCAC9AB5AA4}"/>
                </a:ext>
              </a:extLst>
            </p:cNvPr>
            <p:cNvSpPr/>
            <p:nvPr/>
          </p:nvSpPr>
          <p:spPr>
            <a:xfrm rot="5400000">
              <a:off x="3053775" y="4597103"/>
              <a:ext cx="625602" cy="1508101"/>
            </a:xfrm>
            <a:prstGeom prst="roundRect">
              <a:avLst/>
            </a:prstGeom>
            <a:solidFill>
              <a:srgbClr val="385723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 dirty="0"/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EBD0C816-975F-80E5-7C26-5606D3DC6FB5}"/>
                </a:ext>
              </a:extLst>
            </p:cNvPr>
            <p:cNvSpPr/>
            <p:nvPr/>
          </p:nvSpPr>
          <p:spPr>
            <a:xfrm rot="5400000">
              <a:off x="1370288" y="3846112"/>
              <a:ext cx="625602" cy="1508101"/>
            </a:xfrm>
            <a:prstGeom prst="roundRect">
              <a:avLst/>
            </a:prstGeom>
            <a:solidFill>
              <a:srgbClr val="385723"/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 dirty="0"/>
            </a:p>
          </p:txBody>
        </p:sp>
      </p:grpSp>
    </p:spTree>
    <p:extLst>
      <p:ext uri="{BB962C8B-B14F-4D97-AF65-F5344CB8AC3E}">
        <p14:creationId xmlns:p14="http://schemas.microsoft.com/office/powerpoint/2010/main" val="5393982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D6A457-CCEA-BACA-76DA-7153B937EF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772E716-E13E-AA8C-AC54-5BE17CBA13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6130" y="437530"/>
            <a:ext cx="6300106" cy="3269447"/>
          </a:xfrm>
        </p:spPr>
        <p:txBody>
          <a:bodyPr/>
          <a:lstStyle/>
          <a:p>
            <a:r>
              <a:rPr lang="en-US" dirty="0"/>
              <a:t>VIDEO SHOWCASE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1627467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5BD1B7D0-FF36-92FC-6DA1-329797B58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864" y="102022"/>
            <a:ext cx="9779183" cy="830308"/>
          </a:xfrm>
        </p:spPr>
        <p:txBody>
          <a:bodyPr/>
          <a:lstStyle/>
          <a:p>
            <a:r>
              <a:rPr lang="en-US" dirty="0"/>
              <a:t>Worker Tracking</a:t>
            </a:r>
            <a:endParaRPr lang="el-GR" dirty="0"/>
          </a:p>
        </p:txBody>
      </p:sp>
      <p:pic>
        <p:nvPicPr>
          <p:cNvPr id="9" name="Picture 8" descr="A white circle with blue writing on it&#10;&#10;AI-generated content may be incorrect.">
            <a:extLst>
              <a:ext uri="{FF2B5EF4-FFF2-40B4-BE49-F238E27FC236}">
                <a16:creationId xmlns:a16="http://schemas.microsoft.com/office/drawing/2014/main" id="{77A97E7F-21A3-AC7E-0E9C-5BD0FD3278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2612" y="646026"/>
            <a:ext cx="7703404" cy="1079057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F5ADE34-BD10-E2B8-11D9-73BBF71694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11261" y="1936463"/>
            <a:ext cx="9126786" cy="4553565"/>
          </a:xfrm>
        </p:spPr>
      </p:pic>
    </p:spTree>
    <p:extLst>
      <p:ext uri="{BB962C8B-B14F-4D97-AF65-F5344CB8AC3E}">
        <p14:creationId xmlns:p14="http://schemas.microsoft.com/office/powerpoint/2010/main" val="4725645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85817E-8E8F-7C20-FCC8-993AF9C714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67D1DB-E150-40FF-642D-5F104487FC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376" y="1979531"/>
            <a:ext cx="10834319" cy="466331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008DE30-B4A5-1851-3DEE-4FA4B4633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8214" y="0"/>
            <a:ext cx="8212539" cy="836388"/>
          </a:xfrm>
        </p:spPr>
        <p:txBody>
          <a:bodyPr/>
          <a:lstStyle/>
          <a:p>
            <a:r>
              <a:rPr lang="en-US" sz="4200" dirty="0"/>
              <a:t>SOS Button – Alert in Dashboard</a:t>
            </a:r>
            <a:endParaRPr lang="el-GR" sz="4200" dirty="0"/>
          </a:p>
        </p:txBody>
      </p:sp>
      <p:pic>
        <p:nvPicPr>
          <p:cNvPr id="7" name="Picture 6" descr="A white circle with black text&#10;&#10;AI-generated content may be incorrect.">
            <a:extLst>
              <a:ext uri="{FF2B5EF4-FFF2-40B4-BE49-F238E27FC236}">
                <a16:creationId xmlns:a16="http://schemas.microsoft.com/office/drawing/2014/main" id="{0F2C956B-9431-3043-1EC5-85799FEB9A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6168" y="697483"/>
            <a:ext cx="8212539" cy="1177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0801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BB0917F-526C-7D6B-72C5-7D5A30200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494" y="1651173"/>
            <a:ext cx="9708776" cy="4890739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68797CE4-9E54-B62B-9FB2-0A3B49E94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252" y="-587"/>
            <a:ext cx="9779183" cy="707918"/>
          </a:xfrm>
        </p:spPr>
        <p:txBody>
          <a:bodyPr/>
          <a:lstStyle/>
          <a:p>
            <a:r>
              <a:rPr lang="en-US" dirty="0"/>
              <a:t>SOS Button – Alert in Dashboard</a:t>
            </a:r>
            <a:endParaRPr lang="el-GR" dirty="0"/>
          </a:p>
        </p:txBody>
      </p:sp>
      <p:pic>
        <p:nvPicPr>
          <p:cNvPr id="3" name="Picture 2" descr="A white circle with black text&#10;&#10;AI-generated content may be incorrect.">
            <a:extLst>
              <a:ext uri="{FF2B5EF4-FFF2-40B4-BE49-F238E27FC236}">
                <a16:creationId xmlns:a16="http://schemas.microsoft.com/office/drawing/2014/main" id="{EE181CAB-A715-C99F-5059-9ECE873F2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3730" y="537881"/>
            <a:ext cx="8748898" cy="1176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0193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24CD3B-90DB-190F-E4F5-810600B1DF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FB4D8E9-00A5-A4E5-889A-61BDFADB18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2120" y="1817830"/>
            <a:ext cx="9152964" cy="49594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1688FC-6E15-34D8-BF1E-9BEB88FB00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923113"/>
            <a:ext cx="3350902" cy="1645570"/>
          </a:xfrm>
        </p:spPr>
        <p:txBody>
          <a:bodyPr/>
          <a:lstStyle/>
          <a:p>
            <a:r>
              <a:rPr lang="en-US" sz="3800" dirty="0"/>
              <a:t>Access Control</a:t>
            </a:r>
            <a:br>
              <a:rPr lang="en-US" sz="3800" dirty="0"/>
            </a:br>
            <a:r>
              <a:rPr lang="en-US" sz="3800" dirty="0"/>
              <a:t>NFC Reader Smart Lock</a:t>
            </a:r>
            <a:endParaRPr lang="el-GR" sz="3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9DA5C5-424D-6F9D-B3E4-D9454110207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388580" y="80683"/>
            <a:ext cx="9027924" cy="2013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2356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FD534-E319-E2C2-B948-A54AABBCC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136526"/>
            <a:ext cx="9601200" cy="813733"/>
          </a:xfrm>
        </p:spPr>
        <p:txBody>
          <a:bodyPr/>
          <a:lstStyle/>
          <a:p>
            <a:r>
              <a:rPr lang="en-US" dirty="0"/>
              <a:t>Camera Feed – Maintenances </a:t>
            </a:r>
            <a:endParaRPr lang="el-GR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FAEA29-645C-9DE2-266E-972BC1E17CB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208090" y="1625339"/>
            <a:ext cx="6634172" cy="1610061"/>
          </a:xfrm>
          <a:prstGeom prst="rect">
            <a:avLst/>
          </a:prstGeom>
        </p:spPr>
      </p:pic>
      <p:pic>
        <p:nvPicPr>
          <p:cNvPr id="10" name="Picture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2E4B04C-94D1-F6A8-0BD1-DA6DE1C9A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233" y="4644336"/>
            <a:ext cx="5319767" cy="14718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F034039-30D3-9FD6-10C3-747DE3DAF0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983626"/>
            <a:ext cx="5208090" cy="25577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410B28E-8408-AD0C-3739-288D52A310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3541369"/>
            <a:ext cx="6009566" cy="2922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4426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3D65FB-790E-40CD-B07E-AA7AB5AA17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8BD7175-C576-3EEF-42E6-91E8AD2CA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417" y="1963269"/>
            <a:ext cx="9665461" cy="46971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2141CF-A65E-7F49-B344-DE47B67A0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4292" y="107577"/>
            <a:ext cx="9572226" cy="770965"/>
          </a:xfrm>
        </p:spPr>
        <p:txBody>
          <a:bodyPr/>
          <a:lstStyle/>
          <a:p>
            <a:r>
              <a:rPr lang="en-US" sz="4200" dirty="0"/>
              <a:t>Historic View – Past Worker Locations</a:t>
            </a:r>
            <a:endParaRPr lang="el-GR" sz="4200" dirty="0"/>
          </a:p>
        </p:txBody>
      </p:sp>
      <p:pic>
        <p:nvPicPr>
          <p:cNvPr id="8" name="Picture 7" descr="A white circle with blue writing on it&#10;&#10;AI-generated content may be incorrect.">
            <a:extLst>
              <a:ext uri="{FF2B5EF4-FFF2-40B4-BE49-F238E27FC236}">
                <a16:creationId xmlns:a16="http://schemas.microsoft.com/office/drawing/2014/main" id="{65C5C80D-42F7-EB69-0E59-2213ABCA7F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5035" y="595837"/>
            <a:ext cx="9572227" cy="1516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778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A8F6E-3071-7D39-24AE-E821802B2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136526"/>
            <a:ext cx="9779183" cy="1570038"/>
          </a:xfrm>
        </p:spPr>
        <p:txBody>
          <a:bodyPr anchor="b">
            <a:normAutofit/>
          </a:bodyPr>
          <a:lstStyle/>
          <a:p>
            <a:r>
              <a:rPr lang="el-GR" dirty="0"/>
              <a:t>ΤΟ ΠΡΟΒΛΗΜΑ ΣΕ ΒΙΟΜΗΧΑΝΙΚΑ ΠΕΡΙΒΑΛΛΟΝΤΑ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5CE0CD9E-C98B-8BFF-5117-BBDD36836B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7317132"/>
              </p:ext>
            </p:extLst>
          </p:nvPr>
        </p:nvGraphicFramePr>
        <p:xfrm>
          <a:off x="398585" y="2625856"/>
          <a:ext cx="11394830" cy="4210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90594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F3BB6D-A08E-E95D-8EFD-1756A0D16C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DB7865B-7A95-7320-1FC5-9C7909B93F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LIVE DEMO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6219864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1C753FD-96EC-101A-B8A4-5F69A189BEF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l-GR" dirty="0"/>
              <a:t>ΕΥΧΑΡΙΣΤΟΥΜΕ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66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D194C6-CFFA-173B-B6CC-AA51EF78DF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105972D4-ACFF-49FF-1950-77798F3C58EC}"/>
              </a:ext>
            </a:extLst>
          </p:cNvPr>
          <p:cNvSpPr/>
          <p:nvPr/>
        </p:nvSpPr>
        <p:spPr>
          <a:xfrm>
            <a:off x="7799294" y="5298141"/>
            <a:ext cx="2106706" cy="1559859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C09CCB-A934-EFA1-925C-853D7D6DC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864" y="102022"/>
            <a:ext cx="9779183" cy="1135108"/>
          </a:xfrm>
        </p:spPr>
        <p:txBody>
          <a:bodyPr anchor="b">
            <a:normAutofit/>
          </a:bodyPr>
          <a:lstStyle/>
          <a:p>
            <a:r>
              <a:rPr lang="en-US" sz="5200" dirty="0"/>
              <a:t>ISAS - </a:t>
            </a:r>
            <a:r>
              <a:rPr lang="el-GR" sz="5200" dirty="0"/>
              <a:t>Το προϊόν μας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800B2DF-B445-3859-B4F9-AC91AE7A5F6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58864" y="1542337"/>
          <a:ext cx="9779182" cy="4535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3129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CCD6A-4E60-E1C4-AAF4-9E61958C4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Σε ποιους απευθύνεται;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4A793-1182-35F1-436F-0F9BC64B3A24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Industrial Contexts – Manufacturing Complexes</a:t>
            </a:r>
            <a:endParaRPr lang="el-GR" dirty="0"/>
          </a:p>
          <a:p>
            <a:r>
              <a:rPr lang="en-US" dirty="0"/>
              <a:t>Educational/Corporate Campuses</a:t>
            </a:r>
            <a:endParaRPr lang="el-GR" dirty="0"/>
          </a:p>
          <a:p>
            <a:r>
              <a:rPr lang="en-US" dirty="0"/>
              <a:t>Healthcare Facilities – Patient Monitoring &amp; Security</a:t>
            </a:r>
            <a:endParaRPr lang="el-GR" dirty="0"/>
          </a:p>
          <a:p>
            <a:r>
              <a:rPr lang="en-GB" dirty="0"/>
              <a:t>Specialized &amp; High-Security Facilities</a:t>
            </a:r>
            <a:endParaRPr lang="el-GR" dirty="0"/>
          </a:p>
          <a:p>
            <a:r>
              <a:rPr lang="en-US" dirty="0"/>
              <a:t>Multi-Area Complexes – People &amp; Asset Tracking</a:t>
            </a:r>
            <a:endParaRPr lang="el-GR" dirty="0"/>
          </a:p>
          <a:p>
            <a:endParaRPr lang="en-US" dirty="0"/>
          </a:p>
          <a:p>
            <a:endParaRPr lang="el-GR" dirty="0"/>
          </a:p>
        </p:txBody>
      </p:sp>
      <p:pic>
        <p:nvPicPr>
          <p:cNvPr id="5" name="Picture Placeholder 8">
            <a:extLst>
              <a:ext uri="{FF2B5EF4-FFF2-40B4-BE49-F238E27FC236}">
                <a16:creationId xmlns:a16="http://schemas.microsoft.com/office/drawing/2014/main" id="{E11E3F84-198E-0D76-27EB-1680DD78AE5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25" t="-558" r="8548" b="558"/>
          <a:stretch/>
        </p:blipFill>
        <p:spPr>
          <a:xfrm>
            <a:off x="6554245" y="1688961"/>
            <a:ext cx="4214010" cy="421401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8162335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00974-C0A5-492D-2E37-A403A50E6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1371600"/>
            <a:ext cx="9634486" cy="4114800"/>
          </a:xfrm>
        </p:spPr>
        <p:txBody>
          <a:bodyPr/>
          <a:lstStyle/>
          <a:p>
            <a:r>
              <a:rPr lang="el-GR" sz="5400" dirty="0"/>
              <a:t>ΤΟ ΠΡΩΤΟ</a:t>
            </a:r>
            <a:r>
              <a:rPr lang="el-GR" sz="6000" dirty="0"/>
              <a:t> </a:t>
            </a:r>
            <a:r>
              <a:rPr lang="en-US" sz="6000" dirty="0"/>
              <a:t>PROJECT</a:t>
            </a:r>
          </a:p>
        </p:txBody>
      </p:sp>
    </p:spTree>
    <p:extLst>
      <p:ext uri="{BB962C8B-B14F-4D97-AF65-F5344CB8AC3E}">
        <p14:creationId xmlns:p14="http://schemas.microsoft.com/office/powerpoint/2010/main" val="3619631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BE117F-F4E9-7AE7-8632-93D0B7A8D0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644" b="644"/>
          <a:stretch/>
        </p:blipFill>
        <p:spPr>
          <a:xfrm>
            <a:off x="1133696" y="326885"/>
            <a:ext cx="6289080" cy="6186907"/>
          </a:xfrm>
          <a:prstGeom prst="roundRect">
            <a:avLst>
              <a:gd name="adj" fmla="val 25066"/>
            </a:avLst>
          </a:prstGeom>
          <a:ln>
            <a:noFill/>
          </a:ln>
          <a:effectLst/>
        </p:spPr>
      </p:pic>
      <p:pic>
        <p:nvPicPr>
          <p:cNvPr id="9" name="Picture Placeholder 8" descr="An aerial view of a city&#10;&#10;Description automatically generated">
            <a:extLst>
              <a:ext uri="{FF2B5EF4-FFF2-40B4-BE49-F238E27FC236}">
                <a16:creationId xmlns:a16="http://schemas.microsoft.com/office/drawing/2014/main" id="{31F6A858-359B-CE5E-1C99-0D867C4D36D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/>
          <a:srcRect t="146" b="146"/>
          <a:stretch>
            <a:fillRect/>
          </a:stretch>
        </p:blipFill>
        <p:spPr>
          <a:xfrm>
            <a:off x="7577886" y="326886"/>
            <a:ext cx="4500562" cy="4521200"/>
          </a:xfrm>
          <a:effectLst>
            <a:softEdge rad="127000"/>
          </a:effec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D7E92985-3F32-A34B-F2D3-85FE4B5E8BC9}"/>
                  </a:ext>
                </a:extLst>
              </p14:cNvPr>
              <p14:cNvContentPartPr/>
              <p14:nvPr/>
            </p14:nvContentPartPr>
            <p14:xfrm>
              <a:off x="2856075" y="6693330"/>
              <a:ext cx="270720" cy="11448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D7E92985-3F32-A34B-F2D3-85FE4B5E8BC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847075" y="6684690"/>
                <a:ext cx="288360" cy="13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35389353-2B08-2AEC-4AE0-625AB362F9F0}"/>
                  </a:ext>
                </a:extLst>
              </p14:cNvPr>
              <p14:cNvContentPartPr/>
              <p14:nvPr/>
            </p14:nvContentPartPr>
            <p14:xfrm>
              <a:off x="3103035" y="6794850"/>
              <a:ext cx="389520" cy="4500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35389353-2B08-2AEC-4AE0-625AB362F9F0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094395" y="6786210"/>
                <a:ext cx="407160" cy="6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CED447AA-9919-0290-0302-5D3F13640D9E}"/>
                  </a:ext>
                </a:extLst>
              </p14:cNvPr>
              <p14:cNvContentPartPr/>
              <p14:nvPr/>
            </p14:nvContentPartPr>
            <p14:xfrm>
              <a:off x="2680035" y="6500010"/>
              <a:ext cx="1207440" cy="26460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CED447AA-9919-0290-0302-5D3F13640D9E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617395" y="6437370"/>
                <a:ext cx="1333080" cy="39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88F7194A-6B7E-D683-241E-87B3B1886D62}"/>
                  </a:ext>
                </a:extLst>
              </p14:cNvPr>
              <p14:cNvContentPartPr/>
              <p14:nvPr/>
            </p14:nvContentPartPr>
            <p14:xfrm>
              <a:off x="2581395" y="6352770"/>
              <a:ext cx="1418760" cy="333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88F7194A-6B7E-D683-241E-87B3B1886D6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518755" y="6289770"/>
                <a:ext cx="1544400" cy="45900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77E289E7-EAAF-2F81-CDE4-9728C731CAD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132760" y="4947139"/>
            <a:ext cx="3268596" cy="1847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436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D25960-3CFD-BD80-2A62-8F625942FB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19895-4659-C3DD-73AB-B58BA6252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l-GR" dirty="0"/>
              <a:t>Δυνατότητες &amp; Απαιτήσεις του Συστήματος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0C493D-3B72-4704-34BB-CC036F2BFB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8865" y="2017467"/>
            <a:ext cx="9779182" cy="4453671"/>
          </a:xfrm>
        </p:spPr>
        <p:txBody>
          <a:bodyPr>
            <a:normAutofit fontScale="625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Real-Time Worker Tracking &amp; History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dirty="0"/>
              <a:t>Grid of beacons spaced at most ~5m apart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dirty="0"/>
              <a:t>BLE Wi-Fi Gateways with coverage of 70~100m indoors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Alerts and Incidents</a:t>
            </a:r>
            <a:r>
              <a:rPr lang="el-GR" b="1" dirty="0"/>
              <a:t> </a:t>
            </a:r>
            <a:r>
              <a:rPr lang="en-US" b="1" dirty="0"/>
              <a:t>to resolve</a:t>
            </a:r>
            <a:endParaRPr lang="en-US" dirty="0"/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dirty="0"/>
              <a:t>SOS button for each worker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Detailed Room Access Log &amp; Control </a:t>
            </a:r>
            <a:endParaRPr lang="el-GR" b="1" dirty="0"/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dirty="0"/>
              <a:t>NFC Tags for each worker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dirty="0"/>
              <a:t>Smart locks and NFC Readers on entry and exit doors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Dynamic Environmental Awareness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dirty="0"/>
              <a:t>Environmental Sensor readings thresholds</a:t>
            </a:r>
            <a:endParaRPr lang="el-GR" b="1" dirty="0"/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dirty="0"/>
              <a:t>Camera System in Cleanrooms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dirty="0"/>
              <a:t>Edge AI to verify cleanroom suit protocols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Facility Scheduling and Maintenance 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dirty="0"/>
              <a:t>Room scheduling from Dashboard</a:t>
            </a:r>
            <a:endParaRPr lang="el-GR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/>
              <a:t>Emergencies &amp; Evacuation Paths 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dirty="0"/>
              <a:t>Path-finding algorithm</a:t>
            </a:r>
            <a:endParaRPr lang="en-US" b="1" dirty="0"/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40216780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F01D2-5540-70AD-1DEA-F3AF9FF37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136526"/>
            <a:ext cx="9601200" cy="1653371"/>
          </a:xfrm>
        </p:spPr>
        <p:txBody>
          <a:bodyPr anchor="b">
            <a:normAutofit/>
          </a:bodyPr>
          <a:lstStyle/>
          <a:p>
            <a:r>
              <a:rPr lang="el-GR" dirty="0"/>
              <a:t>Τι υλοποιήσαμε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7D261B-DF98-71F9-A8E8-370A671B12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2" y="2023983"/>
            <a:ext cx="4928507" cy="4366769"/>
          </a:xfrm>
        </p:spPr>
        <p:txBody>
          <a:bodyPr>
            <a:normAutofit lnSpcReduction="10000"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l-GR" sz="1800" dirty="0"/>
              <a:t>Πραγματικού χρόνου παρακολούθηση εργαζομένων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l-GR" sz="1800" dirty="0"/>
              <a:t>Ιστορικό κινήσεων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l-GR" sz="1800" dirty="0"/>
              <a:t>Έλεγχος πρόσβασης σε χώρους – εξουσιοδοτημένη πρόσβαση βάσει ρόλου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l-GR" sz="1800" dirty="0"/>
              <a:t>Αποστολή </a:t>
            </a:r>
            <a:r>
              <a:rPr lang="en-US" sz="1800" dirty="0"/>
              <a:t>SOS </a:t>
            </a:r>
            <a:endParaRPr lang="el-GR" sz="18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l-GR" sz="1800" dirty="0"/>
              <a:t>Κράτηση χώρων για συντήρηση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l-GR" sz="1800" dirty="0"/>
              <a:t>Κάμερες για παρακολούθηση εργαζομένων εντός </a:t>
            </a:r>
            <a:r>
              <a:rPr lang="en-US" sz="1800" dirty="0"/>
              <a:t>Cleanrooms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0A0E3C-C42B-6654-270A-9993633CA0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770" t="1243" r="21716" b="-7197"/>
          <a:stretch/>
        </p:blipFill>
        <p:spPr>
          <a:xfrm>
            <a:off x="6095999" y="1286189"/>
            <a:ext cx="5230471" cy="4057537"/>
          </a:xfrm>
          <a:prstGeom prst="rect">
            <a:avLst/>
          </a:prstGeom>
          <a:noFill/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55930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A54C84B5-B1B3-EE32-EA6B-66118BC918F9}"/>
              </a:ext>
            </a:extLst>
          </p:cNvPr>
          <p:cNvSpPr txBox="1">
            <a:spLocks/>
          </p:cNvSpPr>
          <p:nvPr/>
        </p:nvSpPr>
        <p:spPr>
          <a:xfrm>
            <a:off x="1167492" y="45085"/>
            <a:ext cx="9779183" cy="1600835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Autofit/>
          </a:bodyPr>
          <a:lstStyle>
            <a:lvl1pPr algn="l" defTabSz="9144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l-GR" sz="4200"/>
              <a:t>Δεν υλοποιήσαμε</a:t>
            </a:r>
            <a:endParaRPr lang="el-GR" sz="42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3910F54-B1B2-EB54-7CE8-77C6EE46BBB6}"/>
              </a:ext>
            </a:extLst>
          </p:cNvPr>
          <p:cNvSpPr txBox="1">
            <a:spLocks/>
          </p:cNvSpPr>
          <p:nvPr/>
        </p:nvSpPr>
        <p:spPr>
          <a:xfrm>
            <a:off x="1596392" y="1361795"/>
            <a:ext cx="9780587" cy="39542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l-GR" sz="2400" dirty="0"/>
              <a:t>Περιβαλλοντικοί Αισθητήρες – Δυναμικός έλεγχος πληρότητας</a:t>
            </a:r>
          </a:p>
          <a:p>
            <a:pPr>
              <a:lnSpc>
                <a:spcPct val="150000"/>
              </a:lnSpc>
            </a:pPr>
            <a:r>
              <a:rPr lang="el-GR" sz="2400" dirty="0"/>
              <a:t>Αποκλεισμός Εισόδου λόγω Συντήρησης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el-GR" sz="2400" dirty="0"/>
              <a:t>Μόνιμα κλειδωμένα/ξεκλειδωμένα </a:t>
            </a:r>
            <a:r>
              <a:rPr lang="en-US" sz="2400" dirty="0"/>
              <a:t>Smart Lock </a:t>
            </a:r>
            <a:r>
              <a:rPr lang="el-GR" sz="2400" dirty="0"/>
              <a:t>δια </a:t>
            </a:r>
            <a:r>
              <a:rPr lang="en-US" sz="2400" dirty="0"/>
              <a:t>dashboard</a:t>
            </a:r>
            <a:endParaRPr lang="el-GR" sz="2400" dirty="0"/>
          </a:p>
          <a:p>
            <a:pPr>
              <a:lnSpc>
                <a:spcPct val="150000"/>
              </a:lnSpc>
            </a:pPr>
            <a:r>
              <a:rPr lang="el-GR" sz="2400" dirty="0"/>
              <a:t>Κατάσταση </a:t>
            </a:r>
            <a:r>
              <a:rPr lang="en-US" sz="2400" dirty="0"/>
              <a:t>Emergency – </a:t>
            </a:r>
            <a:r>
              <a:rPr lang="el-GR" sz="2400" dirty="0"/>
              <a:t>Συναγερμοί</a:t>
            </a:r>
          </a:p>
          <a:p>
            <a:pPr>
              <a:lnSpc>
                <a:spcPct val="150000"/>
              </a:lnSpc>
            </a:pPr>
            <a:r>
              <a:rPr lang="el-GR" sz="2400" dirty="0"/>
              <a:t>Εύρεση Διαδρομής Εκκένωσης</a:t>
            </a:r>
            <a:endParaRPr lang="en-US" sz="2400" dirty="0"/>
          </a:p>
          <a:p>
            <a:pPr>
              <a:lnSpc>
                <a:spcPct val="150000"/>
              </a:lnSpc>
            </a:pPr>
            <a:r>
              <a:rPr lang="el-GR" sz="2400" dirty="0"/>
              <a:t>Ολοκληρωμένο </a:t>
            </a:r>
            <a:r>
              <a:rPr lang="en-US" sz="2400" dirty="0"/>
              <a:t>Dashboard</a:t>
            </a:r>
            <a:endParaRPr lang="el-GR" sz="2400" dirty="0"/>
          </a:p>
          <a:p>
            <a:pPr>
              <a:lnSpc>
                <a:spcPct val="150000"/>
              </a:lnSpc>
            </a:pPr>
            <a:endParaRPr lang="en-US" sz="2400" dirty="0"/>
          </a:p>
          <a:p>
            <a:pPr>
              <a:lnSpc>
                <a:spcPct val="150000"/>
              </a:lnSpc>
            </a:pPr>
            <a:endParaRPr lang="el-GR" sz="2400" dirty="0"/>
          </a:p>
        </p:txBody>
      </p:sp>
    </p:spTree>
    <p:extLst>
      <p:ext uri="{BB962C8B-B14F-4D97-AF65-F5344CB8AC3E}">
        <p14:creationId xmlns:p14="http://schemas.microsoft.com/office/powerpoint/2010/main" val="127122511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45331398_Win32_SL_V13" id="{C59E605D-C281-4A06-BDA0-E97A35AC3AA8}" vid="{25D1D206-DA25-4050-926A-BD6D3A1B506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CE52C7A-8834-4F18-859F-7167A187E138}">
  <ds:schemaRefs>
    <ds:schemaRef ds:uri="230e9df3-be65-4c73-a93b-d1236ebd677e"/>
    <ds:schemaRef ds:uri="71af3243-3dd4-4a8d-8c0d-dd76da1f02a5"/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purl.org/dc/terms/"/>
    <ds:schemaRef ds:uri="http://schemas.microsoft.com/sharepoint/v3"/>
    <ds:schemaRef ds:uri="http://purl.org/dc/elements/1.1/"/>
    <ds:schemaRef ds:uri="http://schemas.openxmlformats.org/package/2006/metadata/core-properties"/>
    <ds:schemaRef ds:uri="16c05727-aa75-4e4a-9b5f-8a80a1165891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31D3D4E-040D-4F59-9215-B1F04B81B9F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A7188B1-CB43-4216-A332-EE7733BC221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508</Words>
  <Application>Microsoft Office PowerPoint</Application>
  <PresentationFormat>Widescreen</PresentationFormat>
  <Paragraphs>90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Arial</vt:lpstr>
      <vt:lpstr>Calibri</vt:lpstr>
      <vt:lpstr>Courier New</vt:lpstr>
      <vt:lpstr>DM Sans</vt:lpstr>
      <vt:lpstr>Franklin Gothic Demi</vt:lpstr>
      <vt:lpstr>Helvetica</vt:lpstr>
      <vt:lpstr>Tenorite</vt:lpstr>
      <vt:lpstr>Custom</vt:lpstr>
      <vt:lpstr>INDUSTRIAL SPATIAL AUTHORIZATION</vt:lpstr>
      <vt:lpstr>ΤΟ ΠΡΟΒΛΗΜΑ ΣΕ ΒΙΟΜΗΧΑΝΙΚΑ ΠΕΡΙΒΑΛΛΟΝΤΑ</vt:lpstr>
      <vt:lpstr>ISAS - Το προϊόν μας</vt:lpstr>
      <vt:lpstr>Σε ποιους απευθύνεται;</vt:lpstr>
      <vt:lpstr>ΤΟ ΠΡΩΤΟ PROJECT</vt:lpstr>
      <vt:lpstr>PowerPoint Presentation</vt:lpstr>
      <vt:lpstr>Δυνατότητες &amp; Απαιτήσεις του Συστήματος</vt:lpstr>
      <vt:lpstr>Τι υλοποιήσαμε</vt:lpstr>
      <vt:lpstr>PowerPoint Presentation</vt:lpstr>
      <vt:lpstr>Υλοποιημένη αρχιτεκτονική</vt:lpstr>
      <vt:lpstr>ΔΥΣΚΟΛΙΕΣ</vt:lpstr>
      <vt:lpstr>Κατανομή εργασίας</vt:lpstr>
      <vt:lpstr>VIDEO SHOWCASE</vt:lpstr>
      <vt:lpstr>Worker Tracking</vt:lpstr>
      <vt:lpstr>SOS Button – Alert in Dashboard</vt:lpstr>
      <vt:lpstr>SOS Button – Alert in Dashboard</vt:lpstr>
      <vt:lpstr>Access Control NFC Reader Smart Lock</vt:lpstr>
      <vt:lpstr>Camera Feed – Maintenances </vt:lpstr>
      <vt:lpstr>Historic View – Past Worker Locations</vt:lpstr>
      <vt:lpstr>LIVE DEMO</vt:lpstr>
      <vt:lpstr>ΕΥΧΑΡΙΣΤΟΥΜΕ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2023-12-12T16:04:07Z</dcterms:created>
  <dcterms:modified xsi:type="dcterms:W3CDTF">2025-02-13T17:42:38Z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